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notesSlides/notesSlide2.xml" ContentType="application/vnd.openxmlformats-officedocument.presentationml.notesSlide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8" r:id="rId1"/>
  </p:sldMasterIdLst>
  <p:notesMasterIdLst>
    <p:notesMasterId r:id="rId42"/>
  </p:notesMasterIdLst>
  <p:sldIdLst>
    <p:sldId id="256" r:id="rId2"/>
    <p:sldId id="561" r:id="rId3"/>
    <p:sldId id="562" r:id="rId4"/>
    <p:sldId id="563" r:id="rId5"/>
    <p:sldId id="564" r:id="rId6"/>
    <p:sldId id="565" r:id="rId7"/>
    <p:sldId id="566" r:id="rId8"/>
    <p:sldId id="567" r:id="rId9"/>
    <p:sldId id="568" r:id="rId10"/>
    <p:sldId id="569" r:id="rId11"/>
    <p:sldId id="570" r:id="rId12"/>
    <p:sldId id="571" r:id="rId13"/>
    <p:sldId id="572" r:id="rId14"/>
    <p:sldId id="573" r:id="rId15"/>
    <p:sldId id="574" r:id="rId16"/>
    <p:sldId id="575" r:id="rId17"/>
    <p:sldId id="576" r:id="rId18"/>
    <p:sldId id="577" r:id="rId19"/>
    <p:sldId id="578" r:id="rId20"/>
    <p:sldId id="579" r:id="rId21"/>
    <p:sldId id="580" r:id="rId22"/>
    <p:sldId id="581" r:id="rId23"/>
    <p:sldId id="582" r:id="rId24"/>
    <p:sldId id="583" r:id="rId25"/>
    <p:sldId id="584" r:id="rId26"/>
    <p:sldId id="585" r:id="rId27"/>
    <p:sldId id="586" r:id="rId28"/>
    <p:sldId id="587" r:id="rId29"/>
    <p:sldId id="588" r:id="rId30"/>
    <p:sldId id="589" r:id="rId31"/>
    <p:sldId id="590" r:id="rId32"/>
    <p:sldId id="591" r:id="rId33"/>
    <p:sldId id="592" r:id="rId34"/>
    <p:sldId id="593" r:id="rId35"/>
    <p:sldId id="594" r:id="rId36"/>
    <p:sldId id="595" r:id="rId37"/>
    <p:sldId id="596" r:id="rId38"/>
    <p:sldId id="597" r:id="rId39"/>
    <p:sldId id="598" r:id="rId40"/>
    <p:sldId id="599" r:id="rId4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EF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062" autoAdjust="0"/>
    <p:restoredTop sz="92007" autoAdjust="0"/>
  </p:normalViewPr>
  <p:slideViewPr>
    <p:cSldViewPr>
      <p:cViewPr varScale="1">
        <p:scale>
          <a:sx n="117" d="100"/>
          <a:sy n="117" d="100"/>
        </p:scale>
        <p:origin x="-1584" y="-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FDC5DA-B78A-4CE2-A3ED-55CE02922200}" type="datetimeFigureOut">
              <a:rPr lang="en-US" smtClean="0"/>
              <a:t>11/20/2016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13C648-CA1A-4AA2-8F33-BD5BE56C73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5998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13C648-CA1A-4AA2-8F33-BD5BE56C733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1609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13C648-CA1A-4AA2-8F33-BD5BE56C733A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5225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96374-ACC5-40A9-B274-1EB1E6EE075C}" type="datetimeFigureOut">
              <a:rPr lang="en-US" smtClean="0"/>
              <a:t>11/20/2016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283FD-306F-4305-A078-1D3C1E1B5F3C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96374-ACC5-40A9-B274-1EB1E6EE075C}" type="datetimeFigureOut">
              <a:rPr lang="en-US" smtClean="0"/>
              <a:t>11/20/2016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283FD-306F-4305-A078-1D3C1E1B5F3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96374-ACC5-40A9-B274-1EB1E6EE075C}" type="datetimeFigureOut">
              <a:rPr lang="en-US" smtClean="0"/>
              <a:t>11/20/2016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283FD-306F-4305-A078-1D3C1E1B5F3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96374-ACC5-40A9-B274-1EB1E6EE075C}" type="datetimeFigureOut">
              <a:rPr lang="en-US" smtClean="0"/>
              <a:t>11/20/2016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283FD-306F-4305-A078-1D3C1E1B5F3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96374-ACC5-40A9-B274-1EB1E6EE075C}" type="datetimeFigureOut">
              <a:rPr lang="en-US" smtClean="0"/>
              <a:t>11/20/2016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283FD-306F-4305-A078-1D3C1E1B5F3C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96374-ACC5-40A9-B274-1EB1E6EE075C}" type="datetimeFigureOut">
              <a:rPr lang="en-US" smtClean="0"/>
              <a:t>11/20/2016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283FD-306F-4305-A078-1D3C1E1B5F3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96374-ACC5-40A9-B274-1EB1E6EE075C}" type="datetimeFigureOut">
              <a:rPr lang="en-US" smtClean="0"/>
              <a:t>11/20/2016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283FD-306F-4305-A078-1D3C1E1B5F3C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96374-ACC5-40A9-B274-1EB1E6EE075C}" type="datetimeFigureOut">
              <a:rPr lang="en-US" smtClean="0"/>
              <a:t>11/20/2016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283FD-306F-4305-A078-1D3C1E1B5F3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96374-ACC5-40A9-B274-1EB1E6EE075C}" type="datetimeFigureOut">
              <a:rPr lang="en-US" smtClean="0"/>
              <a:t>11/20/2016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283FD-306F-4305-A078-1D3C1E1B5F3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96374-ACC5-40A9-B274-1EB1E6EE075C}" type="datetimeFigureOut">
              <a:rPr lang="en-US" smtClean="0"/>
              <a:t>11/20/2016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283FD-306F-4305-A078-1D3C1E1B5F3C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96374-ACC5-40A9-B274-1EB1E6EE075C}" type="datetimeFigureOut">
              <a:rPr lang="en-US" smtClean="0"/>
              <a:t>11/20/2016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283FD-306F-4305-A078-1D3C1E1B5F3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AE196374-ACC5-40A9-B274-1EB1E6EE075C}" type="datetimeFigureOut">
              <a:rPr lang="en-US" smtClean="0"/>
              <a:t>11/20/2016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CC6283FD-306F-4305-A078-1D3C1E1B5F3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2.xml"/><Relationship Id="rId1" Type="http://schemas.openxmlformats.org/officeDocument/2006/relationships/tags" Target="../tags/tag41.xml"/><Relationship Id="rId6" Type="http://schemas.openxmlformats.org/officeDocument/2006/relationships/image" Target="../media/image49.tmp"/><Relationship Id="rId5" Type="http://schemas.openxmlformats.org/officeDocument/2006/relationships/image" Target="../media/image48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3.png"/><Relationship Id="rId2" Type="http://schemas.openxmlformats.org/officeDocument/2006/relationships/tags" Target="../tags/tag44.xml"/><Relationship Id="rId1" Type="http://schemas.openxmlformats.org/officeDocument/2006/relationships/tags" Target="../tags/tag43.xml"/><Relationship Id="rId6" Type="http://schemas.openxmlformats.org/officeDocument/2006/relationships/image" Target="../media/image52.png"/><Relationship Id="rId5" Type="http://schemas.openxmlformats.org/officeDocument/2006/relationships/image" Target="../media/image51.jpeg"/><Relationship Id="rId4" Type="http://schemas.openxmlformats.org/officeDocument/2006/relationships/image" Target="../media/image5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tags" Target="../tags/tag47.xml"/><Relationship Id="rId7" Type="http://schemas.openxmlformats.org/officeDocument/2006/relationships/image" Target="../media/image50.png"/><Relationship Id="rId2" Type="http://schemas.openxmlformats.org/officeDocument/2006/relationships/tags" Target="../tags/tag46.xml"/><Relationship Id="rId1" Type="http://schemas.openxmlformats.org/officeDocument/2006/relationships/tags" Target="../tags/tag45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57.png"/><Relationship Id="rId5" Type="http://schemas.openxmlformats.org/officeDocument/2006/relationships/tags" Target="../tags/tag49.xml"/><Relationship Id="rId10" Type="http://schemas.openxmlformats.org/officeDocument/2006/relationships/image" Target="../media/image56.png"/><Relationship Id="rId4" Type="http://schemas.openxmlformats.org/officeDocument/2006/relationships/tags" Target="../tags/tag48.xml"/><Relationship Id="rId9" Type="http://schemas.openxmlformats.org/officeDocument/2006/relationships/image" Target="../media/image5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tags" Target="../tags/tag52.xml"/><Relationship Id="rId7" Type="http://schemas.openxmlformats.org/officeDocument/2006/relationships/image" Target="../media/image50.png"/><Relationship Id="rId12" Type="http://schemas.openxmlformats.org/officeDocument/2006/relationships/image" Target="../media/image62.png"/><Relationship Id="rId2" Type="http://schemas.openxmlformats.org/officeDocument/2006/relationships/tags" Target="../tags/tag51.xml"/><Relationship Id="rId1" Type="http://schemas.openxmlformats.org/officeDocument/2006/relationships/tags" Target="../tags/tag50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61.png"/><Relationship Id="rId5" Type="http://schemas.openxmlformats.org/officeDocument/2006/relationships/tags" Target="../tags/tag54.xml"/><Relationship Id="rId10" Type="http://schemas.openxmlformats.org/officeDocument/2006/relationships/image" Target="../media/image60.tmp"/><Relationship Id="rId4" Type="http://schemas.openxmlformats.org/officeDocument/2006/relationships/tags" Target="../tags/tag53.xml"/><Relationship Id="rId9" Type="http://schemas.openxmlformats.org/officeDocument/2006/relationships/image" Target="../media/image5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tags" Target="../tags/tag57.xml"/><Relationship Id="rId7" Type="http://schemas.openxmlformats.org/officeDocument/2006/relationships/image" Target="../media/image50.png"/><Relationship Id="rId12" Type="http://schemas.openxmlformats.org/officeDocument/2006/relationships/image" Target="../media/image62.png"/><Relationship Id="rId2" Type="http://schemas.openxmlformats.org/officeDocument/2006/relationships/tags" Target="../tags/tag56.xml"/><Relationship Id="rId1" Type="http://schemas.openxmlformats.org/officeDocument/2006/relationships/tags" Target="../tags/tag55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61.png"/><Relationship Id="rId5" Type="http://schemas.openxmlformats.org/officeDocument/2006/relationships/tags" Target="../tags/tag59.xml"/><Relationship Id="rId10" Type="http://schemas.openxmlformats.org/officeDocument/2006/relationships/image" Target="../media/image64.tmp"/><Relationship Id="rId4" Type="http://schemas.openxmlformats.org/officeDocument/2006/relationships/tags" Target="../tags/tag58.xml"/><Relationship Id="rId9" Type="http://schemas.openxmlformats.org/officeDocument/2006/relationships/image" Target="../media/image5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tags" Target="../tags/tag67.xml"/><Relationship Id="rId13" Type="http://schemas.openxmlformats.org/officeDocument/2006/relationships/image" Target="../media/image67.png"/><Relationship Id="rId18" Type="http://schemas.openxmlformats.org/officeDocument/2006/relationships/image" Target="../media/image70.png"/><Relationship Id="rId3" Type="http://schemas.openxmlformats.org/officeDocument/2006/relationships/tags" Target="../tags/tag62.xml"/><Relationship Id="rId7" Type="http://schemas.openxmlformats.org/officeDocument/2006/relationships/tags" Target="../tags/tag66.xml"/><Relationship Id="rId12" Type="http://schemas.openxmlformats.org/officeDocument/2006/relationships/image" Target="../media/image66.png"/><Relationship Id="rId17" Type="http://schemas.openxmlformats.org/officeDocument/2006/relationships/image" Target="../media/image64.tmp"/><Relationship Id="rId2" Type="http://schemas.openxmlformats.org/officeDocument/2006/relationships/tags" Target="../tags/tag61.xml"/><Relationship Id="rId16" Type="http://schemas.openxmlformats.org/officeDocument/2006/relationships/image" Target="../media/image69.png"/><Relationship Id="rId1" Type="http://schemas.openxmlformats.org/officeDocument/2006/relationships/tags" Target="../tags/tag60.xml"/><Relationship Id="rId6" Type="http://schemas.openxmlformats.org/officeDocument/2006/relationships/tags" Target="../tags/tag65.xml"/><Relationship Id="rId11" Type="http://schemas.openxmlformats.org/officeDocument/2006/relationships/image" Target="../media/image65.png"/><Relationship Id="rId5" Type="http://schemas.openxmlformats.org/officeDocument/2006/relationships/tags" Target="../tags/tag64.xml"/><Relationship Id="rId15" Type="http://schemas.openxmlformats.org/officeDocument/2006/relationships/image" Target="../media/image68.png"/><Relationship Id="rId10" Type="http://schemas.openxmlformats.org/officeDocument/2006/relationships/image" Target="../media/image50.png"/><Relationship Id="rId19" Type="http://schemas.openxmlformats.org/officeDocument/2006/relationships/image" Target="../media/image71.png"/><Relationship Id="rId4" Type="http://schemas.openxmlformats.org/officeDocument/2006/relationships/tags" Target="../tags/tag63.xml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60.tmp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tags" Target="../tags/tag70.xml"/><Relationship Id="rId7" Type="http://schemas.openxmlformats.org/officeDocument/2006/relationships/image" Target="../media/image72.png"/><Relationship Id="rId2" Type="http://schemas.openxmlformats.org/officeDocument/2006/relationships/tags" Target="../tags/tag69.xml"/><Relationship Id="rId1" Type="http://schemas.openxmlformats.org/officeDocument/2006/relationships/tags" Target="../tags/tag68.xml"/><Relationship Id="rId6" Type="http://schemas.openxmlformats.org/officeDocument/2006/relationships/image" Target="../media/image50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75.tmp"/><Relationship Id="rId4" Type="http://schemas.openxmlformats.org/officeDocument/2006/relationships/tags" Target="../tags/tag71.xml"/><Relationship Id="rId9" Type="http://schemas.openxmlformats.org/officeDocument/2006/relationships/image" Target="../media/image7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13" Type="http://schemas.openxmlformats.org/officeDocument/2006/relationships/image" Target="../media/image81.tmp"/><Relationship Id="rId3" Type="http://schemas.openxmlformats.org/officeDocument/2006/relationships/tags" Target="../tags/tag74.xml"/><Relationship Id="rId7" Type="http://schemas.openxmlformats.org/officeDocument/2006/relationships/image" Target="../media/image50.png"/><Relationship Id="rId12" Type="http://schemas.openxmlformats.org/officeDocument/2006/relationships/image" Target="../media/image80.tmp"/><Relationship Id="rId2" Type="http://schemas.openxmlformats.org/officeDocument/2006/relationships/tags" Target="../tags/tag73.xml"/><Relationship Id="rId1" Type="http://schemas.openxmlformats.org/officeDocument/2006/relationships/tags" Target="../tags/tag72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79.png"/><Relationship Id="rId5" Type="http://schemas.openxmlformats.org/officeDocument/2006/relationships/tags" Target="../tags/tag76.xml"/><Relationship Id="rId10" Type="http://schemas.openxmlformats.org/officeDocument/2006/relationships/image" Target="../media/image78.png"/><Relationship Id="rId4" Type="http://schemas.openxmlformats.org/officeDocument/2006/relationships/tags" Target="../tags/tag75.xml"/><Relationship Id="rId9" Type="http://schemas.openxmlformats.org/officeDocument/2006/relationships/image" Target="../media/image7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8.xml"/><Relationship Id="rId1" Type="http://schemas.openxmlformats.org/officeDocument/2006/relationships/tags" Target="../tags/tag77.xml"/><Relationship Id="rId6" Type="http://schemas.openxmlformats.org/officeDocument/2006/relationships/image" Target="../media/image83.png"/><Relationship Id="rId5" Type="http://schemas.openxmlformats.org/officeDocument/2006/relationships/image" Target="../media/image82.tmp"/><Relationship Id="rId4" Type="http://schemas.openxmlformats.org/officeDocument/2006/relationships/image" Target="../media/image5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tmp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86.tmp"/><Relationship Id="rId2" Type="http://schemas.openxmlformats.org/officeDocument/2006/relationships/tags" Target="../tags/tag80.xml"/><Relationship Id="rId1" Type="http://schemas.openxmlformats.org/officeDocument/2006/relationships/tags" Target="../tags/tag79.xml"/><Relationship Id="rId6" Type="http://schemas.openxmlformats.org/officeDocument/2006/relationships/image" Target="../media/image85.tmp"/><Relationship Id="rId5" Type="http://schemas.openxmlformats.org/officeDocument/2006/relationships/image" Target="../media/image84.png"/><Relationship Id="rId4" Type="http://schemas.openxmlformats.org/officeDocument/2006/relationships/image" Target="../media/image5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tags" Target="../tags/tag5.xml"/><Relationship Id="rId7" Type="http://schemas.openxmlformats.org/officeDocument/2006/relationships/image" Target="../media/image8.png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image" Target="../media/image7.gif"/><Relationship Id="rId5" Type="http://schemas.openxmlformats.org/officeDocument/2006/relationships/image" Target="../media/image6.png"/><Relationship Id="rId4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1.xml"/><Relationship Id="rId5" Type="http://schemas.openxmlformats.org/officeDocument/2006/relationships/image" Target="../media/image88.tmp"/><Relationship Id="rId4" Type="http://schemas.openxmlformats.org/officeDocument/2006/relationships/image" Target="../media/image86.tm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2.xml"/><Relationship Id="rId6" Type="http://schemas.openxmlformats.org/officeDocument/2006/relationships/image" Target="../media/image90.tmp"/><Relationship Id="rId5" Type="http://schemas.openxmlformats.org/officeDocument/2006/relationships/image" Target="../media/image89.tmp"/><Relationship Id="rId4" Type="http://schemas.openxmlformats.org/officeDocument/2006/relationships/image" Target="../media/image87.tm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93.tmp"/><Relationship Id="rId2" Type="http://schemas.openxmlformats.org/officeDocument/2006/relationships/tags" Target="../tags/tag84.xml"/><Relationship Id="rId1" Type="http://schemas.openxmlformats.org/officeDocument/2006/relationships/tags" Target="../tags/tag83.xml"/><Relationship Id="rId6" Type="http://schemas.openxmlformats.org/officeDocument/2006/relationships/image" Target="../media/image92.tmp"/><Relationship Id="rId5" Type="http://schemas.openxmlformats.org/officeDocument/2006/relationships/image" Target="../media/image91.png"/><Relationship Id="rId4" Type="http://schemas.openxmlformats.org/officeDocument/2006/relationships/image" Target="../media/image5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tmp"/><Relationship Id="rId13" Type="http://schemas.openxmlformats.org/officeDocument/2006/relationships/image" Target="../media/image99.png"/><Relationship Id="rId3" Type="http://schemas.openxmlformats.org/officeDocument/2006/relationships/tags" Target="../tags/tag87.xml"/><Relationship Id="rId7" Type="http://schemas.openxmlformats.org/officeDocument/2006/relationships/image" Target="../media/image50.png"/><Relationship Id="rId12" Type="http://schemas.openxmlformats.org/officeDocument/2006/relationships/image" Target="../media/image98.tmp"/><Relationship Id="rId2" Type="http://schemas.openxmlformats.org/officeDocument/2006/relationships/tags" Target="../tags/tag86.xml"/><Relationship Id="rId1" Type="http://schemas.openxmlformats.org/officeDocument/2006/relationships/tags" Target="../tags/tag85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97.png"/><Relationship Id="rId5" Type="http://schemas.openxmlformats.org/officeDocument/2006/relationships/tags" Target="../tags/tag89.xml"/><Relationship Id="rId10" Type="http://schemas.openxmlformats.org/officeDocument/2006/relationships/image" Target="../media/image96.tmp"/><Relationship Id="rId4" Type="http://schemas.openxmlformats.org/officeDocument/2006/relationships/tags" Target="../tags/tag88.xml"/><Relationship Id="rId9" Type="http://schemas.openxmlformats.org/officeDocument/2006/relationships/image" Target="../media/image95.png"/><Relationship Id="rId14" Type="http://schemas.openxmlformats.org/officeDocument/2006/relationships/image" Target="../media/image10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tmp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0.xml"/><Relationship Id="rId4" Type="http://schemas.openxmlformats.org/officeDocument/2006/relationships/image" Target="../media/image5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tags" Target="../tags/tag93.xml"/><Relationship Id="rId7" Type="http://schemas.openxmlformats.org/officeDocument/2006/relationships/image" Target="../media/image103.tmp"/><Relationship Id="rId2" Type="http://schemas.openxmlformats.org/officeDocument/2006/relationships/tags" Target="../tags/tag92.xml"/><Relationship Id="rId1" Type="http://schemas.openxmlformats.org/officeDocument/2006/relationships/tags" Target="../tags/tag91.xml"/><Relationship Id="rId6" Type="http://schemas.openxmlformats.org/officeDocument/2006/relationships/image" Target="../media/image102.png"/><Relationship Id="rId5" Type="http://schemas.openxmlformats.org/officeDocument/2006/relationships/image" Target="../media/image50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105.tmp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110.png"/><Relationship Id="rId3" Type="http://schemas.openxmlformats.org/officeDocument/2006/relationships/tags" Target="../tags/tag96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109.png"/><Relationship Id="rId2" Type="http://schemas.openxmlformats.org/officeDocument/2006/relationships/tags" Target="../tags/tag95.xml"/><Relationship Id="rId16" Type="http://schemas.openxmlformats.org/officeDocument/2006/relationships/image" Target="../media/image113.png"/><Relationship Id="rId1" Type="http://schemas.openxmlformats.org/officeDocument/2006/relationships/tags" Target="../tags/tag94.xml"/><Relationship Id="rId6" Type="http://schemas.openxmlformats.org/officeDocument/2006/relationships/tags" Target="../tags/tag99.xml"/><Relationship Id="rId11" Type="http://schemas.openxmlformats.org/officeDocument/2006/relationships/image" Target="../media/image108.tmp"/><Relationship Id="rId5" Type="http://schemas.openxmlformats.org/officeDocument/2006/relationships/tags" Target="../tags/tag98.xml"/><Relationship Id="rId15" Type="http://schemas.openxmlformats.org/officeDocument/2006/relationships/image" Target="../media/image112.png"/><Relationship Id="rId10" Type="http://schemas.openxmlformats.org/officeDocument/2006/relationships/image" Target="../media/image107.tmp"/><Relationship Id="rId4" Type="http://schemas.openxmlformats.org/officeDocument/2006/relationships/tags" Target="../tags/tag97.xml"/><Relationship Id="rId9" Type="http://schemas.openxmlformats.org/officeDocument/2006/relationships/image" Target="../media/image106.tmp"/><Relationship Id="rId14" Type="http://schemas.openxmlformats.org/officeDocument/2006/relationships/image" Target="../media/image11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0.xml"/><Relationship Id="rId6" Type="http://schemas.openxmlformats.org/officeDocument/2006/relationships/image" Target="../media/image117.tmp"/><Relationship Id="rId5" Type="http://schemas.openxmlformats.org/officeDocument/2006/relationships/image" Target="../media/image116.tmp"/><Relationship Id="rId4" Type="http://schemas.openxmlformats.org/officeDocument/2006/relationships/image" Target="../media/image115.tmp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17.tmp"/><Relationship Id="rId2" Type="http://schemas.openxmlformats.org/officeDocument/2006/relationships/tags" Target="../tags/tag102.xml"/><Relationship Id="rId1" Type="http://schemas.openxmlformats.org/officeDocument/2006/relationships/tags" Target="../tags/tag101.xml"/><Relationship Id="rId6" Type="http://schemas.openxmlformats.org/officeDocument/2006/relationships/image" Target="../media/image119.png"/><Relationship Id="rId5" Type="http://schemas.openxmlformats.org/officeDocument/2006/relationships/image" Target="../media/image114.png"/><Relationship Id="rId4" Type="http://schemas.openxmlformats.org/officeDocument/2006/relationships/image" Target="../media/image118.tmp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3" Type="http://schemas.openxmlformats.org/officeDocument/2006/relationships/tags" Target="../tags/tag105.xml"/><Relationship Id="rId7" Type="http://schemas.openxmlformats.org/officeDocument/2006/relationships/image" Target="../media/image121.png"/><Relationship Id="rId2" Type="http://schemas.openxmlformats.org/officeDocument/2006/relationships/tags" Target="../tags/tag104.xml"/><Relationship Id="rId1" Type="http://schemas.openxmlformats.org/officeDocument/2006/relationships/tags" Target="../tags/tag103.xml"/><Relationship Id="rId6" Type="http://schemas.openxmlformats.org/officeDocument/2006/relationships/image" Target="../media/image120.tmp"/><Relationship Id="rId5" Type="http://schemas.openxmlformats.org/officeDocument/2006/relationships/image" Target="../media/image114.png"/><Relationship Id="rId4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5" Type="http://schemas.openxmlformats.org/officeDocument/2006/relationships/image" Target="../media/image11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3" Type="http://schemas.openxmlformats.org/officeDocument/2006/relationships/tags" Target="../tags/tag108.xml"/><Relationship Id="rId7" Type="http://schemas.openxmlformats.org/officeDocument/2006/relationships/image" Target="../media/image114.png"/><Relationship Id="rId12" Type="http://schemas.openxmlformats.org/officeDocument/2006/relationships/image" Target="../media/image127.png"/><Relationship Id="rId2" Type="http://schemas.openxmlformats.org/officeDocument/2006/relationships/tags" Target="../tags/tag107.xml"/><Relationship Id="rId1" Type="http://schemas.openxmlformats.org/officeDocument/2006/relationships/tags" Target="../tags/tag106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126.png"/><Relationship Id="rId5" Type="http://schemas.openxmlformats.org/officeDocument/2006/relationships/tags" Target="../tags/tag110.xml"/><Relationship Id="rId10" Type="http://schemas.openxmlformats.org/officeDocument/2006/relationships/image" Target="../media/image125.png"/><Relationship Id="rId4" Type="http://schemas.openxmlformats.org/officeDocument/2006/relationships/tags" Target="../tags/tag109.xml"/><Relationship Id="rId9" Type="http://schemas.openxmlformats.org/officeDocument/2006/relationships/image" Target="../media/image124.tmp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tags" Target="../tags/tag118.xml"/><Relationship Id="rId13" Type="http://schemas.openxmlformats.org/officeDocument/2006/relationships/tags" Target="../tags/tag123.xml"/><Relationship Id="rId18" Type="http://schemas.openxmlformats.org/officeDocument/2006/relationships/image" Target="../media/image129.tmp"/><Relationship Id="rId26" Type="http://schemas.openxmlformats.org/officeDocument/2006/relationships/image" Target="../media/image137.png"/><Relationship Id="rId3" Type="http://schemas.openxmlformats.org/officeDocument/2006/relationships/tags" Target="../tags/tag113.xml"/><Relationship Id="rId21" Type="http://schemas.openxmlformats.org/officeDocument/2006/relationships/image" Target="../media/image132.png"/><Relationship Id="rId7" Type="http://schemas.openxmlformats.org/officeDocument/2006/relationships/tags" Target="../tags/tag117.xml"/><Relationship Id="rId12" Type="http://schemas.openxmlformats.org/officeDocument/2006/relationships/tags" Target="../tags/tag122.xml"/><Relationship Id="rId17" Type="http://schemas.openxmlformats.org/officeDocument/2006/relationships/image" Target="../media/image128.tmp"/><Relationship Id="rId25" Type="http://schemas.openxmlformats.org/officeDocument/2006/relationships/image" Target="../media/image136.png"/><Relationship Id="rId2" Type="http://schemas.openxmlformats.org/officeDocument/2006/relationships/tags" Target="../tags/tag112.xml"/><Relationship Id="rId16" Type="http://schemas.openxmlformats.org/officeDocument/2006/relationships/image" Target="../media/image114.png"/><Relationship Id="rId20" Type="http://schemas.openxmlformats.org/officeDocument/2006/relationships/image" Target="../media/image131.png"/><Relationship Id="rId29" Type="http://schemas.openxmlformats.org/officeDocument/2006/relationships/image" Target="../media/image140.png"/><Relationship Id="rId1" Type="http://schemas.openxmlformats.org/officeDocument/2006/relationships/tags" Target="../tags/tag111.xml"/><Relationship Id="rId6" Type="http://schemas.openxmlformats.org/officeDocument/2006/relationships/tags" Target="../tags/tag116.xml"/><Relationship Id="rId11" Type="http://schemas.openxmlformats.org/officeDocument/2006/relationships/tags" Target="../tags/tag121.xml"/><Relationship Id="rId24" Type="http://schemas.openxmlformats.org/officeDocument/2006/relationships/image" Target="../media/image135.png"/><Relationship Id="rId5" Type="http://schemas.openxmlformats.org/officeDocument/2006/relationships/tags" Target="../tags/tag115.xml"/><Relationship Id="rId15" Type="http://schemas.openxmlformats.org/officeDocument/2006/relationships/slideLayout" Target="../slideLayouts/slideLayout2.xml"/><Relationship Id="rId23" Type="http://schemas.openxmlformats.org/officeDocument/2006/relationships/image" Target="../media/image134.png"/><Relationship Id="rId28" Type="http://schemas.openxmlformats.org/officeDocument/2006/relationships/image" Target="../media/image139.png"/><Relationship Id="rId10" Type="http://schemas.openxmlformats.org/officeDocument/2006/relationships/tags" Target="../tags/tag120.xml"/><Relationship Id="rId19" Type="http://schemas.openxmlformats.org/officeDocument/2006/relationships/image" Target="../media/image130.tmp"/><Relationship Id="rId4" Type="http://schemas.openxmlformats.org/officeDocument/2006/relationships/tags" Target="../tags/tag114.xml"/><Relationship Id="rId9" Type="http://schemas.openxmlformats.org/officeDocument/2006/relationships/tags" Target="../tags/tag119.xml"/><Relationship Id="rId14" Type="http://schemas.openxmlformats.org/officeDocument/2006/relationships/tags" Target="../tags/tag124.xml"/><Relationship Id="rId22" Type="http://schemas.openxmlformats.org/officeDocument/2006/relationships/image" Target="../media/image133.png"/><Relationship Id="rId27" Type="http://schemas.openxmlformats.org/officeDocument/2006/relationships/image" Target="../media/image138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144.png"/><Relationship Id="rId3" Type="http://schemas.openxmlformats.org/officeDocument/2006/relationships/tags" Target="../tags/tag127.xml"/><Relationship Id="rId7" Type="http://schemas.openxmlformats.org/officeDocument/2006/relationships/tags" Target="../tags/tag131.xml"/><Relationship Id="rId12" Type="http://schemas.openxmlformats.org/officeDocument/2006/relationships/image" Target="../media/image143.png"/><Relationship Id="rId2" Type="http://schemas.openxmlformats.org/officeDocument/2006/relationships/tags" Target="../tags/tag126.xml"/><Relationship Id="rId1" Type="http://schemas.openxmlformats.org/officeDocument/2006/relationships/tags" Target="../tags/tag125.xml"/><Relationship Id="rId6" Type="http://schemas.openxmlformats.org/officeDocument/2006/relationships/tags" Target="../tags/tag130.xml"/><Relationship Id="rId11" Type="http://schemas.openxmlformats.org/officeDocument/2006/relationships/image" Target="../media/image142.png"/><Relationship Id="rId5" Type="http://schemas.openxmlformats.org/officeDocument/2006/relationships/tags" Target="../tags/tag129.xml"/><Relationship Id="rId15" Type="http://schemas.openxmlformats.org/officeDocument/2006/relationships/image" Target="../media/image146.png"/><Relationship Id="rId10" Type="http://schemas.openxmlformats.org/officeDocument/2006/relationships/image" Target="../media/image141.png"/><Relationship Id="rId4" Type="http://schemas.openxmlformats.org/officeDocument/2006/relationships/tags" Target="../tags/tag128.xml"/><Relationship Id="rId9" Type="http://schemas.openxmlformats.org/officeDocument/2006/relationships/image" Target="../media/image114.png"/><Relationship Id="rId14" Type="http://schemas.openxmlformats.org/officeDocument/2006/relationships/image" Target="../media/image145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png"/><Relationship Id="rId3" Type="http://schemas.openxmlformats.org/officeDocument/2006/relationships/tags" Target="../tags/tag134.xml"/><Relationship Id="rId7" Type="http://schemas.openxmlformats.org/officeDocument/2006/relationships/image" Target="../media/image147.png"/><Relationship Id="rId12" Type="http://schemas.openxmlformats.org/officeDocument/2006/relationships/image" Target="../media/image152.png"/><Relationship Id="rId2" Type="http://schemas.openxmlformats.org/officeDocument/2006/relationships/tags" Target="../tags/tag133.xml"/><Relationship Id="rId1" Type="http://schemas.openxmlformats.org/officeDocument/2006/relationships/tags" Target="../tags/tag132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151.png"/><Relationship Id="rId5" Type="http://schemas.openxmlformats.org/officeDocument/2006/relationships/tags" Target="../tags/tag136.xml"/><Relationship Id="rId10" Type="http://schemas.openxmlformats.org/officeDocument/2006/relationships/image" Target="../media/image150.png"/><Relationship Id="rId4" Type="http://schemas.openxmlformats.org/officeDocument/2006/relationships/tags" Target="../tags/tag135.xml"/><Relationship Id="rId9" Type="http://schemas.openxmlformats.org/officeDocument/2006/relationships/image" Target="../media/image149.tmp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tmp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7.xml"/><Relationship Id="rId4" Type="http://schemas.openxmlformats.org/officeDocument/2006/relationships/image" Target="../media/image14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8.xml"/><Relationship Id="rId6" Type="http://schemas.openxmlformats.org/officeDocument/2006/relationships/image" Target="../media/image156.tmp"/><Relationship Id="rId5" Type="http://schemas.openxmlformats.org/officeDocument/2006/relationships/image" Target="../media/image155.tmp"/><Relationship Id="rId4" Type="http://schemas.openxmlformats.org/officeDocument/2006/relationships/image" Target="../media/image154.tmp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7" Type="http://schemas.openxmlformats.org/officeDocument/2006/relationships/image" Target="../media/image159.tmp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9.xml"/><Relationship Id="rId6" Type="http://schemas.openxmlformats.org/officeDocument/2006/relationships/image" Target="../media/image158.tmp"/><Relationship Id="rId5" Type="http://schemas.openxmlformats.org/officeDocument/2006/relationships/image" Target="../media/image157.tmp"/><Relationship Id="rId4" Type="http://schemas.openxmlformats.org/officeDocument/2006/relationships/image" Target="../media/image149.tmp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3" Type="http://schemas.openxmlformats.org/officeDocument/2006/relationships/tags" Target="../tags/tag142.xml"/><Relationship Id="rId7" Type="http://schemas.openxmlformats.org/officeDocument/2006/relationships/image" Target="../media/image158.tmp"/><Relationship Id="rId2" Type="http://schemas.openxmlformats.org/officeDocument/2006/relationships/tags" Target="../tags/tag141.xml"/><Relationship Id="rId1" Type="http://schemas.openxmlformats.org/officeDocument/2006/relationships/tags" Target="../tags/tag140.xml"/><Relationship Id="rId6" Type="http://schemas.openxmlformats.org/officeDocument/2006/relationships/image" Target="../media/image157.tmp"/><Relationship Id="rId5" Type="http://schemas.openxmlformats.org/officeDocument/2006/relationships/image" Target="../media/image147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161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tmp"/><Relationship Id="rId3" Type="http://schemas.openxmlformats.org/officeDocument/2006/relationships/tags" Target="../tags/tag145.xml"/><Relationship Id="rId7" Type="http://schemas.openxmlformats.org/officeDocument/2006/relationships/image" Target="../media/image164.tmp"/><Relationship Id="rId2" Type="http://schemas.openxmlformats.org/officeDocument/2006/relationships/tags" Target="../tags/tag144.xml"/><Relationship Id="rId1" Type="http://schemas.openxmlformats.org/officeDocument/2006/relationships/tags" Target="../tags/tag143.xml"/><Relationship Id="rId6" Type="http://schemas.openxmlformats.org/officeDocument/2006/relationships/image" Target="../media/image163.tmp"/><Relationship Id="rId5" Type="http://schemas.openxmlformats.org/officeDocument/2006/relationships/image" Target="../media/image162.png"/><Relationship Id="rId10" Type="http://schemas.openxmlformats.org/officeDocument/2006/relationships/image" Target="../media/image167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16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69.png"/><Relationship Id="rId2" Type="http://schemas.openxmlformats.org/officeDocument/2006/relationships/tags" Target="../tags/tag147.xml"/><Relationship Id="rId1" Type="http://schemas.openxmlformats.org/officeDocument/2006/relationships/tags" Target="../tags/tag146.xml"/><Relationship Id="rId6" Type="http://schemas.openxmlformats.org/officeDocument/2006/relationships/image" Target="../media/image168.tmp"/><Relationship Id="rId5" Type="http://schemas.openxmlformats.org/officeDocument/2006/relationships/image" Target="../media/image162.png"/><Relationship Id="rId4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.png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tmp"/><Relationship Id="rId3" Type="http://schemas.openxmlformats.org/officeDocument/2006/relationships/tags" Target="../tags/tag150.xml"/><Relationship Id="rId7" Type="http://schemas.openxmlformats.org/officeDocument/2006/relationships/image" Target="../media/image171.png"/><Relationship Id="rId2" Type="http://schemas.openxmlformats.org/officeDocument/2006/relationships/tags" Target="../tags/tag149.xml"/><Relationship Id="rId1" Type="http://schemas.openxmlformats.org/officeDocument/2006/relationships/tags" Target="../tags/tag148.xml"/><Relationship Id="rId6" Type="http://schemas.openxmlformats.org/officeDocument/2006/relationships/image" Target="../media/image170.png"/><Relationship Id="rId5" Type="http://schemas.openxmlformats.org/officeDocument/2006/relationships/image" Target="../media/image162.png"/><Relationship Id="rId4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mp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Relationship Id="rId5" Type="http://schemas.openxmlformats.org/officeDocument/2006/relationships/image" Target="../media/image6.png"/><Relationship Id="rId4" Type="http://schemas.openxmlformats.org/officeDocument/2006/relationships/image" Target="../media/image16.tmp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20.png"/><Relationship Id="rId3" Type="http://schemas.openxmlformats.org/officeDocument/2006/relationships/tags" Target="../tags/tag12.xml"/><Relationship Id="rId7" Type="http://schemas.openxmlformats.org/officeDocument/2006/relationships/tags" Target="../tags/tag16.xml"/><Relationship Id="rId12" Type="http://schemas.openxmlformats.org/officeDocument/2006/relationships/image" Target="../media/image19.png"/><Relationship Id="rId2" Type="http://schemas.openxmlformats.org/officeDocument/2006/relationships/tags" Target="../tags/tag11.xml"/><Relationship Id="rId16" Type="http://schemas.openxmlformats.org/officeDocument/2006/relationships/image" Target="../media/image23.png"/><Relationship Id="rId1" Type="http://schemas.openxmlformats.org/officeDocument/2006/relationships/tags" Target="../tags/tag10.xml"/><Relationship Id="rId6" Type="http://schemas.openxmlformats.org/officeDocument/2006/relationships/tags" Target="../tags/tag15.xml"/><Relationship Id="rId11" Type="http://schemas.openxmlformats.org/officeDocument/2006/relationships/image" Target="../media/image18.png"/><Relationship Id="rId5" Type="http://schemas.openxmlformats.org/officeDocument/2006/relationships/tags" Target="../tags/tag14.xml"/><Relationship Id="rId15" Type="http://schemas.openxmlformats.org/officeDocument/2006/relationships/image" Target="../media/image22.png"/><Relationship Id="rId10" Type="http://schemas.openxmlformats.org/officeDocument/2006/relationships/image" Target="../media/image17.gif"/><Relationship Id="rId4" Type="http://schemas.openxmlformats.org/officeDocument/2006/relationships/tags" Target="../tags/tag13.xml"/><Relationship Id="rId9" Type="http://schemas.openxmlformats.org/officeDocument/2006/relationships/image" Target="../media/image6.png"/><Relationship Id="rId1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.xml"/><Relationship Id="rId4" Type="http://schemas.openxmlformats.org/officeDocument/2006/relationships/image" Target="../media/image24.tmp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tags" Target="../tags/tag25.xml"/><Relationship Id="rId13" Type="http://schemas.openxmlformats.org/officeDocument/2006/relationships/tags" Target="../tags/tag30.xml"/><Relationship Id="rId18" Type="http://schemas.openxmlformats.org/officeDocument/2006/relationships/image" Target="../media/image26.png"/><Relationship Id="rId26" Type="http://schemas.openxmlformats.org/officeDocument/2006/relationships/image" Target="../media/image34.tmp"/><Relationship Id="rId3" Type="http://schemas.openxmlformats.org/officeDocument/2006/relationships/tags" Target="../tags/tag20.xml"/><Relationship Id="rId21" Type="http://schemas.openxmlformats.org/officeDocument/2006/relationships/image" Target="../media/image29.png"/><Relationship Id="rId7" Type="http://schemas.openxmlformats.org/officeDocument/2006/relationships/tags" Target="../tags/tag24.xml"/><Relationship Id="rId12" Type="http://schemas.openxmlformats.org/officeDocument/2006/relationships/tags" Target="../tags/tag29.xml"/><Relationship Id="rId17" Type="http://schemas.openxmlformats.org/officeDocument/2006/relationships/image" Target="../media/image25.png"/><Relationship Id="rId25" Type="http://schemas.openxmlformats.org/officeDocument/2006/relationships/image" Target="../media/image33.png"/><Relationship Id="rId2" Type="http://schemas.openxmlformats.org/officeDocument/2006/relationships/tags" Target="../tags/tag19.xml"/><Relationship Id="rId16" Type="http://schemas.openxmlformats.org/officeDocument/2006/relationships/image" Target="../media/image6.png"/><Relationship Id="rId20" Type="http://schemas.openxmlformats.org/officeDocument/2006/relationships/image" Target="../media/image28.png"/><Relationship Id="rId29" Type="http://schemas.openxmlformats.org/officeDocument/2006/relationships/image" Target="../media/image37.png"/><Relationship Id="rId1" Type="http://schemas.openxmlformats.org/officeDocument/2006/relationships/tags" Target="../tags/tag18.xml"/><Relationship Id="rId6" Type="http://schemas.openxmlformats.org/officeDocument/2006/relationships/tags" Target="../tags/tag23.xml"/><Relationship Id="rId11" Type="http://schemas.openxmlformats.org/officeDocument/2006/relationships/tags" Target="../tags/tag28.xml"/><Relationship Id="rId24" Type="http://schemas.openxmlformats.org/officeDocument/2006/relationships/image" Target="../media/image32.png"/><Relationship Id="rId5" Type="http://schemas.openxmlformats.org/officeDocument/2006/relationships/tags" Target="../tags/tag22.xml"/><Relationship Id="rId15" Type="http://schemas.openxmlformats.org/officeDocument/2006/relationships/slideLayout" Target="../slideLayouts/slideLayout2.xml"/><Relationship Id="rId23" Type="http://schemas.openxmlformats.org/officeDocument/2006/relationships/image" Target="../media/image31.tmp"/><Relationship Id="rId28" Type="http://schemas.openxmlformats.org/officeDocument/2006/relationships/image" Target="../media/image36.png"/><Relationship Id="rId10" Type="http://schemas.openxmlformats.org/officeDocument/2006/relationships/tags" Target="../tags/tag27.xml"/><Relationship Id="rId19" Type="http://schemas.openxmlformats.org/officeDocument/2006/relationships/image" Target="../media/image27.png"/><Relationship Id="rId31" Type="http://schemas.openxmlformats.org/officeDocument/2006/relationships/image" Target="../media/image39.png"/><Relationship Id="rId4" Type="http://schemas.openxmlformats.org/officeDocument/2006/relationships/tags" Target="../tags/tag21.xml"/><Relationship Id="rId9" Type="http://schemas.openxmlformats.org/officeDocument/2006/relationships/tags" Target="../tags/tag26.xml"/><Relationship Id="rId14" Type="http://schemas.openxmlformats.org/officeDocument/2006/relationships/tags" Target="../tags/tag31.xml"/><Relationship Id="rId22" Type="http://schemas.openxmlformats.org/officeDocument/2006/relationships/image" Target="../media/image30.png"/><Relationship Id="rId27" Type="http://schemas.openxmlformats.org/officeDocument/2006/relationships/image" Target="../media/image35.png"/><Relationship Id="rId30" Type="http://schemas.openxmlformats.org/officeDocument/2006/relationships/image" Target="../media/image3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tags" Target="../tags/tag39.xml"/><Relationship Id="rId13" Type="http://schemas.openxmlformats.org/officeDocument/2006/relationships/image" Target="../media/image41.png"/><Relationship Id="rId18" Type="http://schemas.openxmlformats.org/officeDocument/2006/relationships/image" Target="../media/image46.png"/><Relationship Id="rId3" Type="http://schemas.openxmlformats.org/officeDocument/2006/relationships/tags" Target="../tags/tag34.xml"/><Relationship Id="rId7" Type="http://schemas.openxmlformats.org/officeDocument/2006/relationships/tags" Target="../tags/tag38.xml"/><Relationship Id="rId12" Type="http://schemas.openxmlformats.org/officeDocument/2006/relationships/image" Target="../media/image40.png"/><Relationship Id="rId17" Type="http://schemas.openxmlformats.org/officeDocument/2006/relationships/image" Target="../media/image45.png"/><Relationship Id="rId2" Type="http://schemas.openxmlformats.org/officeDocument/2006/relationships/tags" Target="../tags/tag33.xml"/><Relationship Id="rId16" Type="http://schemas.openxmlformats.org/officeDocument/2006/relationships/image" Target="../media/image44.png"/><Relationship Id="rId1" Type="http://schemas.openxmlformats.org/officeDocument/2006/relationships/tags" Target="../tags/tag32.xml"/><Relationship Id="rId6" Type="http://schemas.openxmlformats.org/officeDocument/2006/relationships/tags" Target="../tags/tag37.xml"/><Relationship Id="rId11" Type="http://schemas.openxmlformats.org/officeDocument/2006/relationships/image" Target="../media/image6.png"/><Relationship Id="rId5" Type="http://schemas.openxmlformats.org/officeDocument/2006/relationships/tags" Target="../tags/tag36.xml"/><Relationship Id="rId15" Type="http://schemas.openxmlformats.org/officeDocument/2006/relationships/image" Target="../media/image43.png"/><Relationship Id="rId10" Type="http://schemas.openxmlformats.org/officeDocument/2006/relationships/slideLayout" Target="../slideLayouts/slideLayout2.xml"/><Relationship Id="rId19" Type="http://schemas.openxmlformats.org/officeDocument/2006/relationships/image" Target="../media/image47.png"/><Relationship Id="rId4" Type="http://schemas.openxmlformats.org/officeDocument/2006/relationships/tags" Target="../tags/tag35.xml"/><Relationship Id="rId9" Type="http://schemas.openxmlformats.org/officeDocument/2006/relationships/tags" Target="../tags/tag40.xml"/><Relationship Id="rId14" Type="http://schemas.openxmlformats.org/officeDocument/2006/relationships/image" Target="../media/image4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6187" y="4245401"/>
            <a:ext cx="6049708" cy="29965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9484" y="5104162"/>
            <a:ext cx="1640205" cy="184785"/>
          </a:xfrm>
          <a:prstGeom prst="rect">
            <a:avLst/>
          </a:prstGeom>
        </p:spPr>
      </p:pic>
      <p:pic>
        <p:nvPicPr>
          <p:cNvPr id="7170" name="Picture 2" descr="http://upload.wikimedia.org/wikipedia/commons/5/5f/Utah_teapot_simple_2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762000"/>
            <a:ext cx="3568764" cy="2362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http://piamulholland.files.wordpress.com/2011/09/teapot_wire2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1041" y="762000"/>
            <a:ext cx="3418726" cy="2362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1290" y="50074"/>
            <a:ext cx="3394710" cy="32689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430" y="762001"/>
            <a:ext cx="5147310" cy="234315"/>
          </a:xfrm>
          <a:prstGeom prst="rect">
            <a:avLst/>
          </a:prstGeom>
        </p:spPr>
      </p:pic>
      <p:pic>
        <p:nvPicPr>
          <p:cNvPr id="7" name="Picture 6" descr="Screen Clippi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524000"/>
            <a:ext cx="6125079" cy="4589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843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9812" y="50074"/>
            <a:ext cx="1046988" cy="251460"/>
          </a:xfrm>
          <a:prstGeom prst="rect">
            <a:avLst/>
          </a:prstGeom>
        </p:spPr>
      </p:pic>
      <p:pic>
        <p:nvPicPr>
          <p:cNvPr id="1026" name="Picture 2" descr="http://sciencedatacloud.files.wordpress.com/2013/09/5171b473b3fc4b20140000d6_woodskin-the-flexible-timber-skin_pelle_forma_2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3479878"/>
            <a:ext cx="4151158" cy="2768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doc.cgal.org/latest/Surface_mesher/skull-surface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333787"/>
            <a:ext cx="2362200" cy="3060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248" y="773811"/>
            <a:ext cx="7786116" cy="281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673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9812" y="50074"/>
            <a:ext cx="1046988" cy="25146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809" y="1066800"/>
            <a:ext cx="7952994" cy="65608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415" y="2578100"/>
            <a:ext cx="8611362" cy="67208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415" y="4038600"/>
            <a:ext cx="7861554" cy="28117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809" y="5181346"/>
            <a:ext cx="7296912" cy="278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861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9812" y="50074"/>
            <a:ext cx="1046988" cy="25146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066800"/>
            <a:ext cx="6556248" cy="22402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" y="1905000"/>
            <a:ext cx="7891272" cy="582930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1945595" y="2819400"/>
            <a:ext cx="4815422" cy="3277513"/>
            <a:chOff x="1945595" y="2819400"/>
            <a:chExt cx="4815422" cy="3277513"/>
          </a:xfrm>
        </p:grpSpPr>
        <p:pic>
          <p:nvPicPr>
            <p:cNvPr id="6" name="Picture 5" descr="Screen Clipping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45595" y="2819400"/>
              <a:ext cx="4815422" cy="2800501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29200" y="5791200"/>
              <a:ext cx="1143000" cy="276606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5810" y="5820307"/>
              <a:ext cx="1940814" cy="2766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72888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9812" y="50074"/>
            <a:ext cx="1046988" cy="25146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066800"/>
            <a:ext cx="7452360" cy="22402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" y="1905000"/>
            <a:ext cx="7891272" cy="582930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1613029" y="2895600"/>
            <a:ext cx="5429753" cy="3429000"/>
            <a:chOff x="1613029" y="2895600"/>
            <a:chExt cx="5429753" cy="3429000"/>
          </a:xfrm>
        </p:grpSpPr>
        <p:pic>
          <p:nvPicPr>
            <p:cNvPr id="3" name="Picture 2" descr="Screen Clipping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13029" y="2895600"/>
              <a:ext cx="5429753" cy="2959072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03190" y="6018887"/>
              <a:ext cx="1143000" cy="276606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09800" y="6047994"/>
              <a:ext cx="1940814" cy="2766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94468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9812" y="50074"/>
            <a:ext cx="1046988" cy="2514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156" y="762000"/>
            <a:ext cx="6421374" cy="27203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556" y="1498600"/>
            <a:ext cx="6169914" cy="27889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256" y="2159508"/>
            <a:ext cx="8350758" cy="278892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397256" y="3436704"/>
            <a:ext cx="3714668" cy="2506896"/>
            <a:chOff x="1945595" y="2819400"/>
            <a:chExt cx="4815422" cy="3277513"/>
          </a:xfrm>
        </p:grpSpPr>
        <p:pic>
          <p:nvPicPr>
            <p:cNvPr id="18" name="Picture 17" descr="Screen Clipping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45595" y="2819400"/>
              <a:ext cx="4815422" cy="2800501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29200" y="5791200"/>
              <a:ext cx="1143000" cy="276606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5810" y="5820307"/>
              <a:ext cx="1940814" cy="276606"/>
            </a:xfrm>
            <a:prstGeom prst="rect">
              <a:avLst/>
            </a:prstGeom>
          </p:spPr>
        </p:pic>
      </p:grpSp>
      <p:grpSp>
        <p:nvGrpSpPr>
          <p:cNvPr id="21" name="Group 20"/>
          <p:cNvGrpSpPr/>
          <p:nvPr/>
        </p:nvGrpSpPr>
        <p:grpSpPr>
          <a:xfrm>
            <a:off x="4572634" y="2996423"/>
            <a:ext cx="4175380" cy="2947177"/>
            <a:chOff x="1475334" y="2763497"/>
            <a:chExt cx="5429753" cy="3561103"/>
          </a:xfrm>
        </p:grpSpPr>
        <p:pic>
          <p:nvPicPr>
            <p:cNvPr id="22" name="Picture 21" descr="Screen Clipping"/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75334" y="2763497"/>
              <a:ext cx="5429753" cy="2959072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03190" y="6018887"/>
              <a:ext cx="1143000" cy="276606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09800" y="6047994"/>
              <a:ext cx="1940814" cy="2766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6154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9812" y="50074"/>
            <a:ext cx="1046988" cy="2514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280" y="993394"/>
            <a:ext cx="7715250" cy="27889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280" y="1831594"/>
            <a:ext cx="6912864" cy="27889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980" y="2593594"/>
            <a:ext cx="7511796" cy="644652"/>
          </a:xfrm>
          <a:prstGeom prst="rect">
            <a:avLst/>
          </a:prstGeom>
        </p:spPr>
      </p:pic>
      <p:pic>
        <p:nvPicPr>
          <p:cNvPr id="9" name="Picture 8" descr="Screen Clippi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3657600"/>
            <a:ext cx="5453611" cy="2796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047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9812" y="50074"/>
            <a:ext cx="1046988" cy="25146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817" y="685800"/>
            <a:ext cx="8245602" cy="27889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817" y="1371600"/>
            <a:ext cx="7587234" cy="58521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117" y="2514600"/>
            <a:ext cx="7255764" cy="58978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117" y="3657600"/>
            <a:ext cx="7799832" cy="644652"/>
          </a:xfrm>
          <a:prstGeom prst="rect">
            <a:avLst/>
          </a:prstGeom>
        </p:spPr>
      </p:pic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4456" y="4114800"/>
            <a:ext cx="2537944" cy="2537944"/>
          </a:xfrm>
          <a:prstGeom prst="rect">
            <a:avLst/>
          </a:prstGeom>
        </p:spPr>
      </p:pic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4145921"/>
            <a:ext cx="2218182" cy="2475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956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9812" y="50074"/>
            <a:ext cx="1046988" cy="251460"/>
          </a:xfrm>
          <a:prstGeom prst="rect">
            <a:avLst/>
          </a:prstGeom>
        </p:spPr>
      </p:pic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981200"/>
            <a:ext cx="4001016" cy="237689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2879324"/>
            <a:ext cx="2786634" cy="580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094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9812" y="50074"/>
            <a:ext cx="1046988" cy="25146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066800"/>
            <a:ext cx="2857500" cy="219456"/>
          </a:xfrm>
          <a:prstGeom prst="rect">
            <a:avLst/>
          </a:prstGeom>
        </p:spPr>
      </p:pic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38400"/>
            <a:ext cx="3731203" cy="2667000"/>
          </a:xfrm>
          <a:prstGeom prst="rect">
            <a:avLst/>
          </a:prstGeom>
        </p:spPr>
      </p:pic>
      <p:pic>
        <p:nvPicPr>
          <p:cNvPr id="7" name="Picture 6" descr="Screen Clippi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914400"/>
            <a:ext cx="4948790" cy="1935447"/>
          </a:xfrm>
          <a:prstGeom prst="rect">
            <a:avLst/>
          </a:prstGeom>
        </p:spPr>
      </p:pic>
      <p:pic>
        <p:nvPicPr>
          <p:cNvPr id="9" name="Picture 8" descr="Screen Clippi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3352800"/>
            <a:ext cx="3874012" cy="2452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503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1290" y="50074"/>
            <a:ext cx="3394710" cy="326898"/>
          </a:xfrm>
          <a:prstGeom prst="rect">
            <a:avLst/>
          </a:prstGeom>
        </p:spPr>
      </p:pic>
      <p:pic>
        <p:nvPicPr>
          <p:cNvPr id="1028" name="Picture 4" descr="https://www.cs.umd.edu/users/mount/Indep/Ransom/TreeEx2.gif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442" y="1828800"/>
            <a:ext cx="6760110" cy="327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609600"/>
            <a:ext cx="1160145" cy="22479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41" y="5867400"/>
            <a:ext cx="8063865" cy="537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947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9812" y="50074"/>
            <a:ext cx="1046988" cy="251460"/>
          </a:xfrm>
          <a:prstGeom prst="rect">
            <a:avLst/>
          </a:prstGeom>
        </p:spPr>
      </p:pic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1447800"/>
            <a:ext cx="4948790" cy="1935447"/>
          </a:xfrm>
          <a:prstGeom prst="rect">
            <a:avLst/>
          </a:prstGeom>
        </p:spPr>
      </p:pic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8924" y="4492522"/>
            <a:ext cx="4776142" cy="1209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090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9812" y="50074"/>
            <a:ext cx="1046988" cy="251460"/>
          </a:xfrm>
          <a:prstGeom prst="rect">
            <a:avLst/>
          </a:prstGeom>
        </p:spPr>
      </p:pic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" y="595292"/>
            <a:ext cx="4648200" cy="2943184"/>
          </a:xfrm>
          <a:prstGeom prst="rect">
            <a:avLst/>
          </a:prstGeom>
        </p:spPr>
      </p:pic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4267200"/>
            <a:ext cx="6020641" cy="1914792"/>
          </a:xfrm>
          <a:prstGeom prst="rect">
            <a:avLst/>
          </a:prstGeom>
        </p:spPr>
      </p:pic>
      <p:pic>
        <p:nvPicPr>
          <p:cNvPr id="7" name="Picture 6" descr="Screen Clippi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200" y="2066884"/>
            <a:ext cx="3353098" cy="3263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831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9812" y="50074"/>
            <a:ext cx="1046988" cy="2514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200" y="622300"/>
            <a:ext cx="6837426" cy="278892"/>
          </a:xfrm>
          <a:prstGeom prst="rect">
            <a:avLst/>
          </a:prstGeom>
        </p:spPr>
      </p:pic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576" y="1219200"/>
            <a:ext cx="3381848" cy="1384030"/>
          </a:xfrm>
          <a:prstGeom prst="rect">
            <a:avLst/>
          </a:prstGeom>
        </p:spPr>
      </p:pic>
      <p:pic>
        <p:nvPicPr>
          <p:cNvPr id="7" name="Picture 6" descr="Screen Clippi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800" y="2705100"/>
            <a:ext cx="7565265" cy="3934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502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9812" y="50074"/>
            <a:ext cx="1046988" cy="251460"/>
          </a:xfrm>
          <a:prstGeom prst="rect">
            <a:avLst/>
          </a:prstGeom>
        </p:spPr>
      </p:pic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60" y="609600"/>
            <a:ext cx="8877299" cy="16447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60" y="2730500"/>
            <a:ext cx="3703320" cy="267462"/>
          </a:xfrm>
          <a:prstGeom prst="rect">
            <a:avLst/>
          </a:prstGeom>
        </p:spPr>
      </p:pic>
      <p:pic>
        <p:nvPicPr>
          <p:cNvPr id="7" name="Picture 6" descr="Screen Clippi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3481322"/>
            <a:ext cx="3124200" cy="267487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2253" y="6272022"/>
            <a:ext cx="1666494" cy="276606"/>
          </a:xfrm>
          <a:prstGeom prst="rect">
            <a:avLst/>
          </a:prstGeom>
        </p:spPr>
      </p:pic>
      <p:pic>
        <p:nvPicPr>
          <p:cNvPr id="9" name="Picture 8" descr="Screen Clippi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6368" y="3562512"/>
            <a:ext cx="2925836" cy="258098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600" y="6272022"/>
            <a:ext cx="1833372" cy="28117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7906" y="2730500"/>
            <a:ext cx="3817620" cy="262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797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371600"/>
            <a:ext cx="8600145" cy="4495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9812" y="50074"/>
            <a:ext cx="1046988" cy="251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605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9812" y="50074"/>
            <a:ext cx="1046988" cy="25146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1" y="914400"/>
            <a:ext cx="8499348" cy="640080"/>
          </a:xfrm>
          <a:prstGeom prst="rect">
            <a:avLst/>
          </a:prstGeom>
        </p:spPr>
      </p:pic>
      <p:pic>
        <p:nvPicPr>
          <p:cNvPr id="10" name="Picture 9" descr="Screen Clippi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719" y="3009900"/>
            <a:ext cx="7075173" cy="1143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1" y="2349754"/>
            <a:ext cx="7788402" cy="278892"/>
          </a:xfrm>
          <a:prstGeom prst="rect">
            <a:avLst/>
          </a:prstGeom>
        </p:spPr>
      </p:pic>
      <p:pic>
        <p:nvPicPr>
          <p:cNvPr id="12" name="Picture 11" descr="Screen Clippi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4419600"/>
            <a:ext cx="5227863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535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9812" y="50074"/>
            <a:ext cx="1046988" cy="251460"/>
          </a:xfrm>
          <a:prstGeom prst="rect">
            <a:avLst/>
          </a:prstGeom>
        </p:spPr>
      </p:pic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127760"/>
            <a:ext cx="2209800" cy="1386840"/>
          </a:xfrm>
          <a:prstGeom prst="rect">
            <a:avLst/>
          </a:prstGeom>
        </p:spPr>
      </p:pic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0" y="1103352"/>
            <a:ext cx="2475012" cy="1324548"/>
          </a:xfrm>
          <a:prstGeom prst="rect">
            <a:avLst/>
          </a:prstGeom>
        </p:spPr>
      </p:pic>
      <p:pic>
        <p:nvPicPr>
          <p:cNvPr id="7" name="Picture 6" descr="Screen Clippi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6200" y="1127759"/>
            <a:ext cx="2286000" cy="127573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316" y="533400"/>
            <a:ext cx="2272284" cy="22402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016" y="2816987"/>
            <a:ext cx="3012948" cy="22174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716" y="3599434"/>
            <a:ext cx="8615934" cy="65608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416" y="4724400"/>
            <a:ext cx="8074152" cy="64236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016" y="5861177"/>
            <a:ext cx="8844534" cy="644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954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50074"/>
            <a:ext cx="4101084" cy="324612"/>
          </a:xfrm>
          <a:prstGeom prst="rect">
            <a:avLst/>
          </a:prstGeom>
        </p:spPr>
      </p:pic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1" y="735915"/>
            <a:ext cx="3505199" cy="3378885"/>
          </a:xfrm>
          <a:prstGeom prst="rect">
            <a:avLst/>
          </a:prstGeom>
        </p:spPr>
      </p:pic>
      <p:pic>
        <p:nvPicPr>
          <p:cNvPr id="7" name="Picture 6" descr="Screen Clippi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1" y="1282015"/>
            <a:ext cx="4927600" cy="2648750"/>
          </a:xfrm>
          <a:prstGeom prst="rect">
            <a:avLst/>
          </a:prstGeom>
        </p:spPr>
      </p:pic>
      <p:pic>
        <p:nvPicPr>
          <p:cNvPr id="12" name="Picture 11" descr="Screen Clippi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4648200"/>
            <a:ext cx="7230485" cy="1667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184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1" y="1137921"/>
            <a:ext cx="7162800" cy="366800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50074"/>
            <a:ext cx="4101084" cy="324612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>
            <a:off x="1600200" y="1201420"/>
            <a:ext cx="228600" cy="381000"/>
          </a:xfrm>
          <a:prstGeom prst="straightConnector1">
            <a:avLst/>
          </a:prstGeom>
          <a:ln w="2540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05" y="533400"/>
            <a:ext cx="5025390" cy="541020"/>
          </a:xfrm>
          <a:prstGeom prst="rect">
            <a:avLst/>
          </a:prstGeom>
        </p:spPr>
      </p:pic>
      <p:pic>
        <p:nvPicPr>
          <p:cNvPr id="16" name="Picture 15" descr="Screen Clippi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5105401"/>
            <a:ext cx="7230485" cy="1667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094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50074"/>
            <a:ext cx="4101084" cy="324612"/>
          </a:xfrm>
          <a:prstGeom prst="rect">
            <a:avLst/>
          </a:prstGeom>
        </p:spPr>
      </p:pic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1" y="3429000"/>
            <a:ext cx="6005202" cy="23622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981200"/>
            <a:ext cx="8282178" cy="68808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700" y="990600"/>
            <a:ext cx="6147054" cy="278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720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gameprogrammingpatterns.com/images/spatial-partition-quadtre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221" y="685800"/>
            <a:ext cx="7549840" cy="283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1290" y="50074"/>
            <a:ext cx="3394710" cy="326898"/>
          </a:xfrm>
          <a:prstGeom prst="rect">
            <a:avLst/>
          </a:prstGeom>
        </p:spPr>
      </p:pic>
      <p:pic>
        <p:nvPicPr>
          <p:cNvPr id="6" name="Picture 2" descr="QuadTre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279" y="3886200"/>
            <a:ext cx="7785824" cy="259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8475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50074"/>
            <a:ext cx="4101084" cy="32461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801368"/>
            <a:ext cx="1261872" cy="283464"/>
          </a:xfrm>
          <a:prstGeom prst="rect">
            <a:avLst/>
          </a:prstGeom>
        </p:spPr>
      </p:pic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4658" y="685800"/>
            <a:ext cx="6518110" cy="2514600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1905000" y="1943100"/>
            <a:ext cx="1143000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/>
          <p:cNvGrpSpPr/>
          <p:nvPr/>
        </p:nvGrpSpPr>
        <p:grpSpPr>
          <a:xfrm>
            <a:off x="304800" y="4330065"/>
            <a:ext cx="8130040" cy="649224"/>
            <a:chOff x="304800" y="3681731"/>
            <a:chExt cx="8130040" cy="649224"/>
          </a:xfrm>
        </p:grpSpPr>
        <p:pic>
          <p:nvPicPr>
            <p:cNvPr id="8" name="Picture 7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4800" y="3681731"/>
              <a:ext cx="1140714" cy="224028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30002" y="3681731"/>
              <a:ext cx="6704838" cy="649224"/>
            </a:xfrm>
            <a:prstGeom prst="rect">
              <a:avLst/>
            </a:prstGeom>
          </p:spPr>
        </p:pic>
      </p:grpSp>
      <p:pic>
        <p:nvPicPr>
          <p:cNvPr id="17" name="Picture 1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0003" y="5549265"/>
            <a:ext cx="6882765" cy="546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31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50074"/>
            <a:ext cx="4101084" cy="324612"/>
          </a:xfrm>
          <a:prstGeom prst="rect">
            <a:avLst/>
          </a:prstGeom>
        </p:spPr>
      </p:pic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" y="3048000"/>
            <a:ext cx="5039479" cy="1062274"/>
          </a:xfrm>
          <a:prstGeom prst="rect">
            <a:avLst/>
          </a:prstGeom>
        </p:spPr>
      </p:pic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" y="367279"/>
            <a:ext cx="2045632" cy="1050459"/>
          </a:xfrm>
          <a:prstGeom prst="rect">
            <a:avLst/>
          </a:prstGeom>
        </p:spPr>
      </p:pic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" y="1666170"/>
            <a:ext cx="4829228" cy="1058880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304800" y="4343401"/>
            <a:ext cx="4038600" cy="2362200"/>
          </a:xfrm>
          <a:prstGeom prst="roundRect">
            <a:avLst/>
          </a:prstGeom>
          <a:ln w="25400">
            <a:solidFill>
              <a:srgbClr val="FFC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768" y="4512946"/>
            <a:ext cx="3402330" cy="2023110"/>
          </a:xfrm>
          <a:prstGeom prst="rect">
            <a:avLst/>
          </a:prstGeom>
        </p:spPr>
      </p:pic>
      <p:grpSp>
        <p:nvGrpSpPr>
          <p:cNvPr id="72" name="Group 71"/>
          <p:cNvGrpSpPr/>
          <p:nvPr/>
        </p:nvGrpSpPr>
        <p:grpSpPr>
          <a:xfrm>
            <a:off x="5829300" y="656269"/>
            <a:ext cx="2988733" cy="1871212"/>
            <a:chOff x="6019800" y="1371600"/>
            <a:chExt cx="2988733" cy="1871212"/>
          </a:xfrm>
        </p:grpSpPr>
        <p:sp>
          <p:nvSpPr>
            <p:cNvPr id="10" name="Isosceles Triangle 9"/>
            <p:cNvSpPr/>
            <p:nvPr/>
          </p:nvSpPr>
          <p:spPr>
            <a:xfrm>
              <a:off x="6874933" y="1620795"/>
              <a:ext cx="2133600" cy="1622017"/>
            </a:xfrm>
            <a:prstGeom prst="triangle">
              <a:avLst/>
            </a:prstGeom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>
              <a:off x="7552267" y="3154432"/>
              <a:ext cx="863599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 flipH="1" flipV="1">
              <a:off x="8178798" y="2209183"/>
              <a:ext cx="431802" cy="63721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 flipH="1">
              <a:off x="7264400" y="2174699"/>
              <a:ext cx="474132" cy="67169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>
              <a:stCxn id="10" idx="2"/>
            </p:cNvCxnSpPr>
            <p:nvPr/>
          </p:nvCxnSpPr>
          <p:spPr>
            <a:xfrm flipH="1" flipV="1">
              <a:off x="6019800" y="1520190"/>
              <a:ext cx="855133" cy="1722622"/>
            </a:xfrm>
            <a:prstGeom prst="line">
              <a:avLst/>
            </a:prstGeom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>
              <a:stCxn id="10" idx="0"/>
            </p:cNvCxnSpPr>
            <p:nvPr/>
          </p:nvCxnSpPr>
          <p:spPr>
            <a:xfrm flipH="1" flipV="1">
              <a:off x="6019800" y="1520190"/>
              <a:ext cx="1921933" cy="100605"/>
            </a:xfrm>
            <a:prstGeom prst="line">
              <a:avLst/>
            </a:prstGeom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/>
            <p:nvPr/>
          </p:nvCxnSpPr>
          <p:spPr>
            <a:xfrm>
              <a:off x="6367441" y="1992783"/>
              <a:ext cx="371517" cy="66636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/>
            <p:nvPr/>
          </p:nvCxnSpPr>
          <p:spPr>
            <a:xfrm flipH="1" flipV="1">
              <a:off x="6553200" y="1652247"/>
              <a:ext cx="838200" cy="4093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/>
            <p:cNvCxnSpPr/>
            <p:nvPr/>
          </p:nvCxnSpPr>
          <p:spPr>
            <a:xfrm flipV="1">
              <a:off x="7095067" y="1992783"/>
              <a:ext cx="457200" cy="67599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4" name="Picture 53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31361" y="1371600"/>
              <a:ext cx="148590" cy="148590"/>
            </a:xfrm>
            <a:prstGeom prst="rect">
              <a:avLst/>
            </a:prstGeom>
          </p:spPr>
        </p:pic>
        <p:pic>
          <p:nvPicPr>
            <p:cNvPr id="55" name="Picture 54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73862" y="2540000"/>
              <a:ext cx="220408" cy="257556"/>
            </a:xfrm>
            <a:prstGeom prst="rect">
              <a:avLst/>
            </a:prstGeom>
          </p:spPr>
        </p:pic>
        <p:pic>
          <p:nvPicPr>
            <p:cNvPr id="56" name="Picture 55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58381" y="1997677"/>
              <a:ext cx="227838" cy="257556"/>
            </a:xfrm>
            <a:prstGeom prst="rect">
              <a:avLst/>
            </a:prstGeom>
          </p:spPr>
        </p:pic>
        <p:pic>
          <p:nvPicPr>
            <p:cNvPr id="65" name="Picture 64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24944" y="2197478"/>
              <a:ext cx="114014" cy="184023"/>
            </a:xfrm>
            <a:prstGeom prst="rect">
              <a:avLst/>
            </a:prstGeom>
          </p:spPr>
        </p:pic>
        <p:pic>
          <p:nvPicPr>
            <p:cNvPr id="67" name="Picture 66"/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64138" y="2235952"/>
              <a:ext cx="90011" cy="180022"/>
            </a:xfrm>
            <a:prstGeom prst="rect">
              <a:avLst/>
            </a:prstGeom>
          </p:spPr>
        </p:pic>
        <p:pic>
          <p:nvPicPr>
            <p:cNvPr id="68" name="Picture 67"/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26759" y="1710113"/>
              <a:ext cx="108013" cy="180022"/>
            </a:xfrm>
            <a:prstGeom prst="rect">
              <a:avLst/>
            </a:prstGeom>
          </p:spPr>
        </p:pic>
        <p:pic>
          <p:nvPicPr>
            <p:cNvPr id="69" name="Picture 68"/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96504" y="2917417"/>
              <a:ext cx="114014" cy="184023"/>
            </a:xfrm>
            <a:prstGeom prst="rect">
              <a:avLst/>
            </a:prstGeom>
          </p:spPr>
        </p:pic>
        <p:pic>
          <p:nvPicPr>
            <p:cNvPr id="70" name="Picture 69"/>
            <p:cNvPicPr>
              <a:picLocks noChangeAspect="1"/>
            </p:cNvPicPr>
            <p:nvPr>
              <p:custDataLst>
                <p:tags r:id="rId13"/>
              </p:custDataLst>
            </p:nvPr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62004" y="2569132"/>
              <a:ext cx="90011" cy="180022"/>
            </a:xfrm>
            <a:prstGeom prst="rect">
              <a:avLst/>
            </a:prstGeom>
          </p:spPr>
        </p:pic>
        <p:pic>
          <p:nvPicPr>
            <p:cNvPr id="71" name="Picture 70"/>
            <p:cNvPicPr>
              <a:picLocks noChangeAspect="1"/>
            </p:cNvPicPr>
            <p:nvPr>
              <p:custDataLst>
                <p:tags r:id="rId14"/>
              </p:custDataLst>
            </p:nvPr>
          </p:nvPicPr>
          <p:blipFill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67130" y="2487466"/>
              <a:ext cx="108013" cy="180022"/>
            </a:xfrm>
            <a:prstGeom prst="rect">
              <a:avLst/>
            </a:prstGeom>
          </p:spPr>
        </p:pic>
      </p:grpSp>
      <p:cxnSp>
        <p:nvCxnSpPr>
          <p:cNvPr id="87" name="Curved Connector 86"/>
          <p:cNvCxnSpPr/>
          <p:nvPr/>
        </p:nvCxnSpPr>
        <p:spPr>
          <a:xfrm flipV="1">
            <a:off x="6256350" y="1946759"/>
            <a:ext cx="559318" cy="508575"/>
          </a:xfrm>
          <a:prstGeom prst="curvedConnector3">
            <a:avLst/>
          </a:prstGeom>
          <a:ln w="19050">
            <a:solidFill>
              <a:srgbClr val="FF0000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9" name="Picture 8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6412" y="2377642"/>
            <a:ext cx="1183005" cy="483489"/>
          </a:xfrm>
          <a:prstGeom prst="rect">
            <a:avLst/>
          </a:prstGeom>
        </p:spPr>
      </p:pic>
      <p:pic>
        <p:nvPicPr>
          <p:cNvPr id="91" name="Picture 90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702" y="4775670"/>
            <a:ext cx="4329113" cy="207455"/>
          </a:xfrm>
          <a:prstGeom prst="rect">
            <a:avLst/>
          </a:prstGeom>
        </p:spPr>
      </p:pic>
      <p:pic>
        <p:nvPicPr>
          <p:cNvPr id="93" name="Picture 9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8847" y="5791200"/>
            <a:ext cx="4311968" cy="48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655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50074"/>
            <a:ext cx="4101084" cy="32461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00" y="862203"/>
            <a:ext cx="2494026" cy="27660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752600"/>
            <a:ext cx="6729984" cy="27889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2632710"/>
            <a:ext cx="8346186" cy="30403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3683000"/>
            <a:ext cx="2279142" cy="25603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1300" y="3683000"/>
            <a:ext cx="3319272" cy="25374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00" y="4572000"/>
            <a:ext cx="6487668" cy="276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815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50074"/>
            <a:ext cx="3380994" cy="32461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300" y="944930"/>
            <a:ext cx="7920990" cy="281178"/>
          </a:xfrm>
          <a:prstGeom prst="rect">
            <a:avLst/>
          </a:prstGeom>
        </p:spPr>
      </p:pic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860" y="1828800"/>
            <a:ext cx="3812540" cy="339925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3695" y="2819400"/>
            <a:ext cx="2998470" cy="2286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1795" y="3925252"/>
            <a:ext cx="4735830" cy="53530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185" y="5943600"/>
            <a:ext cx="8193024" cy="278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461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10" y="1295400"/>
            <a:ext cx="8972790" cy="4419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50074"/>
            <a:ext cx="3380994" cy="324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75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50074"/>
            <a:ext cx="3380994" cy="324612"/>
          </a:xfrm>
          <a:prstGeom prst="rect">
            <a:avLst/>
          </a:prstGeom>
        </p:spPr>
      </p:pic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1" y="374686"/>
            <a:ext cx="2743200" cy="2869117"/>
          </a:xfrm>
          <a:prstGeom prst="rect">
            <a:avLst/>
          </a:prstGeom>
        </p:spPr>
      </p:pic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0394" y="3733800"/>
            <a:ext cx="5686806" cy="2982686"/>
          </a:xfrm>
          <a:prstGeom prst="rect">
            <a:avLst/>
          </a:prstGeom>
        </p:spPr>
      </p:pic>
      <p:pic>
        <p:nvPicPr>
          <p:cNvPr id="7" name="Picture 6" descr="Screen Clippi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7877" y="643280"/>
            <a:ext cx="3869323" cy="2480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053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50074"/>
            <a:ext cx="3380994" cy="324612"/>
          </a:xfrm>
          <a:prstGeom prst="rect">
            <a:avLst/>
          </a:prstGeom>
        </p:spPr>
      </p:pic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1612" y="400085"/>
            <a:ext cx="2669387" cy="2380023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5857696" y="808462"/>
            <a:ext cx="3214871" cy="5580589"/>
            <a:chOff x="5562600" y="1163587"/>
            <a:chExt cx="3214871" cy="5580589"/>
          </a:xfrm>
        </p:grpSpPr>
        <p:pic>
          <p:nvPicPr>
            <p:cNvPr id="12" name="Picture 11" descr="Screen Clippi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62600" y="1163587"/>
              <a:ext cx="3214871" cy="4933365"/>
            </a:xfrm>
            <a:prstGeom prst="rect">
              <a:avLst/>
            </a:prstGeom>
          </p:spPr>
        </p:pic>
        <p:pic>
          <p:nvPicPr>
            <p:cNvPr id="13" name="Picture 12" descr="Screen Clippi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67196" y="6033927"/>
              <a:ext cx="3021375" cy="710249"/>
            </a:xfrm>
            <a:prstGeom prst="rect">
              <a:avLst/>
            </a:prstGeom>
          </p:spPr>
        </p:pic>
      </p:grpSp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626" y="3129647"/>
            <a:ext cx="5271416" cy="35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891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50074"/>
            <a:ext cx="3380994" cy="324612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838200" y="743187"/>
            <a:ext cx="3214871" cy="5580589"/>
            <a:chOff x="5562600" y="1163587"/>
            <a:chExt cx="3214871" cy="5580589"/>
          </a:xfrm>
        </p:grpSpPr>
        <p:pic>
          <p:nvPicPr>
            <p:cNvPr id="6" name="Picture 5" descr="Screen Clippi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62600" y="1163587"/>
              <a:ext cx="3214871" cy="4933365"/>
            </a:xfrm>
            <a:prstGeom prst="rect">
              <a:avLst/>
            </a:prstGeom>
          </p:spPr>
        </p:pic>
        <p:pic>
          <p:nvPicPr>
            <p:cNvPr id="7" name="Picture 6" descr="Screen Clippi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67196" y="6033927"/>
              <a:ext cx="3021375" cy="710249"/>
            </a:xfrm>
            <a:prstGeom prst="rect">
              <a:avLst/>
            </a:prstGeom>
          </p:spPr>
        </p:pic>
      </p:grpSp>
      <p:sp>
        <p:nvSpPr>
          <p:cNvPr id="8" name="Right Brace 7"/>
          <p:cNvSpPr/>
          <p:nvPr/>
        </p:nvSpPr>
        <p:spPr>
          <a:xfrm>
            <a:off x="4272819" y="1752600"/>
            <a:ext cx="107251" cy="1066800"/>
          </a:xfrm>
          <a:prstGeom prst="rightBrace">
            <a:avLst/>
          </a:prstGeom>
          <a:ln w="25400">
            <a:solidFill>
              <a:srgbClr val="FFC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3600" y="1940242"/>
            <a:ext cx="4269105" cy="539115"/>
          </a:xfrm>
          <a:prstGeom prst="rect">
            <a:avLst/>
          </a:prstGeom>
        </p:spPr>
      </p:pic>
      <p:sp>
        <p:nvSpPr>
          <p:cNvPr id="11" name="Right Brace 10"/>
          <p:cNvSpPr/>
          <p:nvPr/>
        </p:nvSpPr>
        <p:spPr>
          <a:xfrm>
            <a:off x="4240337" y="4609752"/>
            <a:ext cx="107251" cy="1066800"/>
          </a:xfrm>
          <a:prstGeom prst="rightBrace">
            <a:avLst/>
          </a:prstGeom>
          <a:ln w="25400">
            <a:solidFill>
              <a:srgbClr val="FFC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9000" y="5143152"/>
            <a:ext cx="2651760" cy="234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882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1518" y="50074"/>
            <a:ext cx="2942082" cy="324612"/>
          </a:xfrm>
          <a:prstGeom prst="rect">
            <a:avLst/>
          </a:prstGeom>
        </p:spPr>
      </p:pic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0" y="3318061"/>
            <a:ext cx="5132382" cy="3501839"/>
          </a:xfrm>
          <a:prstGeom prst="rect">
            <a:avLst/>
          </a:prstGeom>
        </p:spPr>
      </p:pic>
      <p:pic>
        <p:nvPicPr>
          <p:cNvPr id="7" name="Picture 6" descr="Screen Clippi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3657387"/>
            <a:ext cx="2349566" cy="2981614"/>
          </a:xfrm>
          <a:prstGeom prst="rect">
            <a:avLst/>
          </a:prstGeom>
        </p:spPr>
      </p:pic>
      <p:pic>
        <p:nvPicPr>
          <p:cNvPr id="8" name="Picture 7" descr="Screen Clippi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" y="609600"/>
            <a:ext cx="3057460" cy="29433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0" y="838200"/>
            <a:ext cx="5031295" cy="25146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6301" y="1371155"/>
            <a:ext cx="4226623" cy="588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017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1518" y="50074"/>
            <a:ext cx="2942082" cy="324612"/>
          </a:xfrm>
          <a:prstGeom prst="rect">
            <a:avLst/>
          </a:prstGeom>
        </p:spPr>
      </p:pic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027" y="685800"/>
            <a:ext cx="7945064" cy="450052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5638800"/>
            <a:ext cx="8719185" cy="807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250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Octree creation proces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232" y="1676400"/>
            <a:ext cx="1111568" cy="3585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609600"/>
            <a:ext cx="824865" cy="179070"/>
          </a:xfrm>
          <a:prstGeom prst="rect">
            <a:avLst/>
          </a:prstGeom>
        </p:spPr>
      </p:pic>
      <p:pic>
        <p:nvPicPr>
          <p:cNvPr id="3078" name="Picture 6" descr="https://software.intel.com/sites/default/files/m/b/c/6/c/8/30176-figure2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1519759"/>
            <a:ext cx="4419600" cy="4287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1290" y="50074"/>
            <a:ext cx="3394710" cy="326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854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1518" y="50074"/>
            <a:ext cx="2942082" cy="32461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559" y="1219200"/>
            <a:ext cx="3157918" cy="189014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1538" y="4168711"/>
            <a:ext cx="2719959" cy="1890141"/>
          </a:xfrm>
          <a:prstGeom prst="rect">
            <a:avLst/>
          </a:prstGeom>
        </p:spPr>
      </p:pic>
      <p:pic>
        <p:nvPicPr>
          <p:cNvPr id="15" name="Picture 14" descr="Screen Clippi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2170406"/>
            <a:ext cx="3057460" cy="294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268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752600"/>
            <a:ext cx="3886743" cy="3848637"/>
          </a:xfrm>
          <a:prstGeom prst="rect">
            <a:avLst/>
          </a:prstGeom>
        </p:spPr>
      </p:pic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642" y="1752600"/>
            <a:ext cx="3463773" cy="384863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1290" y="50074"/>
            <a:ext cx="3394710" cy="326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451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1290" y="50074"/>
            <a:ext cx="3394710" cy="326898"/>
          </a:xfrm>
          <a:prstGeom prst="rect">
            <a:avLst/>
          </a:prstGeom>
        </p:spPr>
      </p:pic>
      <p:pic>
        <p:nvPicPr>
          <p:cNvPr id="10242" name="Picture 2" descr="http://www.cs.wustl.edu/~pless/506/f11_3w.gif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9652" y="1642946"/>
            <a:ext cx="6363705" cy="2471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685800"/>
            <a:ext cx="3270885" cy="25527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5105400"/>
            <a:ext cx="7440930" cy="228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5562600"/>
            <a:ext cx="6562725" cy="23241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6046470"/>
            <a:ext cx="5038916" cy="20574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6400800"/>
            <a:ext cx="5795010" cy="20574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685800"/>
            <a:ext cx="2535555" cy="255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86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1290" y="50074"/>
            <a:ext cx="3394710" cy="326898"/>
          </a:xfrm>
          <a:prstGeom prst="rect">
            <a:avLst/>
          </a:prstGeom>
        </p:spPr>
      </p:pic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" y="1295400"/>
            <a:ext cx="9144000" cy="4585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977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1290" y="50074"/>
            <a:ext cx="3394710" cy="32689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33400"/>
            <a:ext cx="3646170" cy="228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066800"/>
            <a:ext cx="3505200" cy="23050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310" y="1447801"/>
            <a:ext cx="5064633" cy="20745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073" y="1981201"/>
            <a:ext cx="2938653" cy="22974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311" y="2492940"/>
            <a:ext cx="4469702" cy="20745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602" y="3119493"/>
            <a:ext cx="1997393" cy="207455"/>
          </a:xfrm>
          <a:prstGeom prst="rect">
            <a:avLst/>
          </a:prstGeom>
        </p:spPr>
      </p:pic>
      <p:pic>
        <p:nvPicPr>
          <p:cNvPr id="14" name="Picture 13" descr="Screen Clipping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1183" y="2848601"/>
            <a:ext cx="1562435" cy="62001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3602545"/>
            <a:ext cx="5923598" cy="20745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177" y="4123638"/>
            <a:ext cx="2417445" cy="207455"/>
          </a:xfrm>
          <a:prstGeom prst="rect">
            <a:avLst/>
          </a:prstGeom>
        </p:spPr>
      </p:pic>
      <p:pic>
        <p:nvPicPr>
          <p:cNvPr id="18" name="Picture 17" descr="Screen Clipping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9980" y="4085538"/>
            <a:ext cx="3581400" cy="31681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9146" y="4597527"/>
            <a:ext cx="5390388" cy="22974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8671" y="4978622"/>
            <a:ext cx="3118676" cy="20745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4577" y="5313045"/>
            <a:ext cx="3286697" cy="207455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7722" y="5694046"/>
            <a:ext cx="7087743" cy="207455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3436" y="6042660"/>
            <a:ext cx="7255764" cy="205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274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1290" y="50074"/>
            <a:ext cx="3394710" cy="32689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914400"/>
            <a:ext cx="3562350" cy="2286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055" y="1765934"/>
            <a:ext cx="3139440" cy="34861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800" y="1759266"/>
            <a:ext cx="3288030" cy="36195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051" y="3802380"/>
            <a:ext cx="7957185" cy="53721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151" y="2729862"/>
            <a:ext cx="7229475" cy="53530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676" y="4953000"/>
            <a:ext cx="7400925" cy="53911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676" y="5943600"/>
            <a:ext cx="7134225" cy="23241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151" y="6324600"/>
            <a:ext cx="5326380" cy="230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139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\cmcsans{CS-AD 216: Foundations of Computer Graphics}&#10;&#10;\end{document}"/>
  <p:tag name="IGUANATEXSIZE" val="22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\cmcsans{Spatial Data Structures}&#10;&#10;\end{document}"/>
  <p:tag name="IGUANATEXSIZE" val="24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\cmcsans{Triangle-Neighbor Structure}&#10;&#10;\end{document}"/>
  <p:tag name="IGUANATEXSIZE" val="24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\cmcsans{Triangle-Neighbor Structure}&#10;&#10;\end{document}"/>
  <p:tag name="IGUANATEXSIZE" val="24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newcommand*{\cmcsans}{\fontfamily{comic}\selectfont}&#10;\DeclareTextFontCommand{\textcmcsans}{\cmcsans}&#10;&#10;\begin{document}\noindent&#10;\textcolor{blue}{\em The $k^{th}$ entry here is the neighboring triangle\\&#10;that shares vertices $k$ and $k+1$.}&#10;&#10;\end{document}"/>
  <p:tag name="IGUANATEXSIZE" val="20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\cmcsans{Triangle-Neighbor Structure}&#10;&#10;\end{document}"/>
  <p:tag name="IGUANATEXSIZE" val="24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newcommand*{\cmcsans}{\fontfamily{comic}\selectfont}&#10;\DeclareTextFontCommand{\textcmcsans}{\cmcsans}&#10;&#10;\begin{document}\noindent&#10;{\bf Observation:} If triangle $\texttt{t}$ has vertex $\texttt{v}$&#10; as its $k^{th}$ vertex then\\ $\texttt{t.nbr[k]}$ is the next&#10;triangle around $\texttt{v}$ in clockwise direction.&#10;&#10;\end{document}"/>
  <p:tag name="IGUANATEXSIZE" val="24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newcommand*{\cmcsans}{\fontfamily{comic}\selectfont}&#10;\DeclareTextFontCommand{\textcmcsans}{\cmcsans}&#10;&#10;\begin{document}\noindent&#10;How do we find the triangles around a vertex?&#10;&#10;\end{document}"/>
  <p:tag name="IGUANATEXSIZE" val="24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\cmcsans{Triangle-Neighbor Structure}&#10;&#10;\end{document}"/>
  <p:tag name="IGUANATEXSIZE" val="24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newcommand*{\cmcsans}{\fontfamily{comic}\selectfont}&#10;\DeclareTextFontCommand{\textcmcsans}{\cmcsans}&#10;&#10;\begin{document}\noindent\textcolor{blue}{&#10;Annoying}&#10;&#10;\end{document}"/>
  <p:tag name="IGUANATEXSIZE" val="24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newcommand*{\cmcsans}{\fontfamily{comic}\selectfont}&#10;\DeclareTextFontCommand{\textcmcsans}{\cmcsans}&#10;&#10;\begin{document}\noindent\textcolor{black}{&#10;\em Can be done by borrowing $2$  bits from&#10; the pointer since indices\\ are in $\{0,1,2\}$ and require $2$ bits to encode.&#10;}&#10;\end{document}"/>
  <p:tag name="IGUANATEXSIZE" val="20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newcommand*{\cmcsans}{\fontfamily{comic}\selectfont}&#10;\DeclareTextFontCommand{\textcmcsans}{\cmcsans}&#10;&#10;\begin{document}\noindent\textcolor{blue}{&#10;Solution:&#10;}&#10;\end{document}"/>
  <p:tag name="IGUANATEXSIZE" val="24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newcommand*{\cmcsans}{\fontfamily{comic}\selectfont}&#10;\DeclareTextFontCommand{\textcmcsans}{\cmcsans}&#10;&#10;\begin{document}\noindent&#10;$k$d trees ($k$ dimensional trees)&#10;\end{document}"/>
  <p:tag name="IGUANATEXSIZE" val="20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newcommand*{\cmcsans}{\fontfamily{comic}\selectfont}&#10;\DeclareTextFontCommand{\textcmcsans}{\cmcsans}&#10;&#10;\begin{document}\noindent\textcolor{black}{&#10;Along with the pointer to a neighboring triangle $t$,\\ store the&#10;index of the shared edge in $t$. &#10;}&#10;\end{document}"/>
  <p:tag name="IGUANATEXSIZE" val="24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\cmcsans{Triangle-Neighbor Structure}&#10;&#10;\end{document}"/>
  <p:tag name="IGUANATEXSIZE" val="24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\begin{verbatim}&#10;TrianglesOfVertex(v){ &#10;   {t,i} = v.e; &#10;   do { &#10;         {t,i} = t.nbr[i]; &#10;          i = (i+1) mod 3; &#10;   } while (t != v.e.t); &#10;}&#10;\end{verbatim}&#10;&#10;\end{document}"/>
  <p:tag name="IGUANATEXSIZE" val="20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newcommand*{\cmcsans}{\fontfamily{comic}\selectfont}&#10;\DeclareTextFontCommand{\textcmcsans}{\cmcsans}&#10;&#10;\begin{document}\noindent\textcolor{blue}{&#10;$t_1.\texttt{nbr[2]}$ is\\ this edge.&#10;}&#10;\end{document}"/>
  <p:tag name="IGUANATEXSIZE" val="18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newcommand*{\cmcsans}{\fontfamily{comic}\selectfont}&#10;\DeclareTextFontCommand{\textcmcsans}{\cmcsans}&#10;&#10;\begin{document}\noindent\textcolor{blue}{\em&#10;Works only for manifolds without boundary.&#10;}&#10;\end{document}"/>
  <p:tag name="IGUANATEXSIZE" val="18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newcommand*{\cmcsans}{\fontfamily{comic}\selectfont}&#10;\DeclareTextFontCommand{\textcmcsans}{\cmcsans}&#10;&#10;\begin{document}\noindent\textcolor{blue}{\em&#10;Can be extended to work for manifolds with\\ boundary.&#10;}&#10;\end{document}"/>
  <p:tag name="IGUANATEXSIZE" val="18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$v$&#10;&#10;\end{document}"/>
  <p:tag name="IGUANATEXSIZE" val="26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$t_1$&#10;&#10;\end{document}"/>
  <p:tag name="IGUANATEXSIZE" val="26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$t_2$&#10;&#10;\end{document}"/>
  <p:tag name="IGUANATEXSIZE" val="26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newcommand*{\cmcsans}{\fontfamily{comic}\selectfont}&#10;\DeclareTextFontCommand{\textcmcsans}{\cmcsans}&#10;&#10;\begin{document}\noindent\textcolor{blue}{&#10;$0$&#10;}&#10;\end{document}"/>
  <p:tag name="IGUANATEXSIZE" val="2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newcommand*{\cmcsans}{\fontfamily{comic}\selectfont}&#10;\DeclareTextFontCommand{\textcmcsans}{\cmcsans}&#10;&#10;\begin{document}\noindent&#10;Each node corresponds to a plane perpendicular to one of the axes.&#10;\end{document}"/>
  <p:tag name="IGUANATEXSIZE" val="20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newcommand*{\cmcsans}{\fontfamily{comic}\selectfont}&#10;\DeclareTextFontCommand{\textcmcsans}{\cmcsans}&#10;&#10;\begin{document}\noindent\textcolor{blue}{&#10;$1$&#10;}&#10;\end{document}"/>
  <p:tag name="IGUANATEXSIZE" val="21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newcommand*{\cmcsans}{\fontfamily{comic}\selectfont}&#10;\DeclareTextFontCommand{\textcmcsans}{\cmcsans}&#10;&#10;\begin{document}\noindent\textcolor{blue}{&#10;$2$&#10;}&#10;\end{document}"/>
  <p:tag name="IGUANATEXSIZE" val="21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newcommand*{\cmcsans}{\fontfamily{comic}\selectfont}&#10;\DeclareTextFontCommand{\textcmcsans}{\cmcsans}&#10;&#10;\begin{document}\noindent\textcolor{blue}{&#10;$0$&#10;}&#10;\end{document}"/>
  <p:tag name="IGUANATEXSIZE" val="21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newcommand*{\cmcsans}{\fontfamily{comic}\selectfont}&#10;\DeclareTextFontCommand{\textcmcsans}{\cmcsans}&#10;&#10;\begin{document}\noindent\textcolor{blue}{&#10;$1$&#10;}&#10;\end{document}"/>
  <p:tag name="IGUANATEXSIZE" val="21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newcommand*{\cmcsans}{\fontfamily{comic}\selectfont}&#10;\DeclareTextFontCommand{\textcmcsans}{\cmcsans}&#10;&#10;\begin{document}\noindent\textcolor{blue}{&#10;$2$&#10;}&#10;\end{document}"/>
  <p:tag name="IGUANATEXSIZE" val="21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\cmcsans{Triangle-Neighbor Structure}&#10;&#10;\end{document}"/>
  <p:tag name="IGUANATEXSIZE" val="24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Space requirement:&#10;&#10;\end{document}"/>
  <p:tag name="IGUANATEXSIZE" val="24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{\bf per vertex:} $3$ coordinates $+$ $1$ edge $=$ $4$ numbers.&#10;&#10;\end{document}"/>
  <p:tag name="IGUANATEXSIZE" val="24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{\bf per face (triangle):} $3$ vertex indices $+$ $3$ edges $=$ $6$ numbers.&#10;\end{document}"/>
  <p:tag name="IGUANATEXSIZE" val="24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{\bf Total:} $4n_v + 6n_t$&#10;\end{document}"/>
  <p:tag name="IGUANATEXSIZE" val="24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newcommand*{\cmcsans}{\fontfamily{comic}\selectfont}&#10;\DeclareTextFontCommand{\textcmcsans}{\cmcsans}&#10;&#10;\begin{document}\noindent&#10;Various criteria could be used for finding the cutting plane.&#10;\end{document}"/>
  <p:tag name="IGUANATEXSIZE" val="20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$\leq 16n_v$ \text{\ \ \ \ }since $n_t \leq 2n_v$&#10;\end{document}"/>
  <p:tag name="IGUANATEXSIZE" val="24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Space for a basic indexed mesh: $3n_v + 3n_t \leq 9n_v$&#10;\end{document}"/>
  <p:tag name="IGUANATEXSIZE" val="24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\cmcsans{Winged-Edge Structure}&#10;&#10;\end{document}"/>
  <p:tag name="IGUANATEXSIZE" val="24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Stores connectivity information at the edges intead of faces.&#10;&#10;\end{document}"/>
  <p:tag name="IGUANATEXSIZE" val="24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\em Each edge stores $8$ pointers&#10;&#10;\end{document}"/>
  <p:tag name="IGUANATEXSIZE" val="20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\noindent&#10;\em Each vertex and face also &#10;stores a\\ pointer to any one the edges &#10;adjacent to it.&#10;&#10;\end{document}"/>
  <p:tag name="IGUANATEXSIZE" val="20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\noindent&#10;The same data structure works even if the faces are polygons.&#10;&#10;\end{document}"/>
  <p:tag name="IGUANATEXSIZE" val="24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\cmcsans{Winged-Edge Structure}&#10;&#10;\end{document}"/>
  <p:tag name="IGUANATEXSIZE" val="24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\cmcsans{Winged-Edge Structure}&#10;&#10;\end{document}"/>
  <p:tag name="IGUANATEXSIZE" val="24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\cmcsans{Winged-Edge Structure}&#10;&#10;\end{document}"/>
  <p:tag name="IGUANATEXSIZE" val="24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newcommand*{\cmcsans}{\fontfamily{comic}\selectfont}&#10;\DeclareTextFontCommand{\textcmcsans}{\cmcsans}&#10;&#10;\begin{document}\noindent\em&#10;- direction along which the magnitude is maximum &#10;\end{document}"/>
  <p:tag name="IGUANATEXSIZE" val="18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\cmcsans{Winged-Edge Structure}&#10;&#10;\end{document}"/>
  <p:tag name="IGUANATEXSIZE" val="24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begin{document}\noindent\em&#10;\textcolor{blue}{Annoying:} Always need to check which\\ way&#10; the edge is oriented.&#10;&#10;\end{document}"/>
  <p:tag name="IGUANATEXSIZE" val="20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begin{document}\noindent\em&#10;\textcolor{blue}{Solution:} Split the edge!&#10;&#10;\end{document}"/>
  <p:tag name="IGUANATEXSIZE" val="20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\cmcsans{Half-Edge Structure}&#10;&#10;\end{document}"/>
  <p:tag name="IGUANATEXSIZE" val="24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newcommand*{\cmcsans}{\fontfamily{comic}\selectfont}&#10;\DeclareTextFontCommand{\textcmcsans}{\cmcsans}&#10;&#10;\begin{document}\noindent\em&#10;\textcolor{blue}{Note:} Each edge has a pointer to its pair.&#10;&#10;\end{document}"/>
  <p:tag name="IGUANATEXSIZE" val="22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newcommand*{\cmcsans}{\fontfamily{comic}\selectfont}&#10;\DeclareTextFontCommand{\textcmcsans}{\cmcsans}&#10;&#10;\begin{document}\noindent\em&#10;Each vertex and face has a pointer\\ to a half-edge pointing to it.\\&#10;&#10;\end{document}"/>
  <p:tag name="IGUANATEXSIZE" val="22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\cmcsans{Half-Edge Structure}&#10;&#10;\end{document}"/>
  <p:tag name="IGUANATEXSIZE" val="24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It is possible to get rid of the pair pointer by storing the &#10;half-edges in an array in such a way that the halfedge at index $2k$&#10;pairs with the half-edge at index $2k+1$.&#10;&#10;\end{document}"/>
  <p:tag name="IGUANATEXSIZE" val="20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\cmcsans{Half-Edge Structure}&#10;&#10;\end{document}"/>
  <p:tag name="IGUANATEXSIZE" val="24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newcommand*{\cmcsans}{\fontfamily{comic}\selectfont}&#10;\DeclareTextFontCommand{\textcmcsans}{\cmcsans}&#10;&#10;\begin{document}\noindent\em&#10;\begin{verbatim}&#10;EdgesOfVertex(v){&#10;   h = v.h;&#10;   do {&#10;      h = h.next.pair;&#10;   } while(h!=v.h);&#10;}&#10;\end{verbatim}&#10;&#10;\end{document}"/>
  <p:tag name="IGUANATEXSIZE" val="22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newcommand*{\cmcsans}{\fontfamily{comic}\selectfont}&#10;\DeclareTextFontCommand{\textcmcsans}{\cmcsans}&#10;&#10;\begin{document}\noindent\em&#10;- direction along which the median split has maximum gap&#10;\end{document}"/>
  <p:tag name="IGUANATEXSIZE" val="18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newcommand*{\cmcsans}{\fontfamily{comic}\selectfont}&#10;\DeclareTextFontCommand{\textcmcsans}{\cmcsans}&#10;&#10;\begin{document}\noindent\em&#10;\begin{verbatim}&#10;EdgesOfFace(f){&#10;   h = f.h;&#10;   do {&#10;       h=h.next;&#10;   } while(h!=f.h);&#10;}&#10;\end{verbatim}&#10;&#10;\end{document}"/>
  <p:tag name="IGUANATEXSIZE" val="22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newcommand*{\cmcsans}{\fontfamily{comic}\selectfont}&#10;\DeclareTextFontCommand{\textcmcsans}{\cmcsans}&#10;&#10;\begin{document}\noindent&#10;(\em also known as bintree)&#10;\end{document}"/>
  <p:tag name="IGUANATEXSIZE" val="2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\cmcsans{Spatial Data Structures}&#10;&#10;\end{document}"/>
  <p:tag name="IGUANATEXSIZE" val="24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\cmcsans{Spatial Data Structures}&#10;&#10;\end{document}"/>
  <p:tag name="IGUANATEXSIZE" val="24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newcommand*{\cmcsans}{\fontfamily{comic}\selectfont}&#10;\DeclareTextFontCommand{\textcmcsans}{\cmcsans}&#10;&#10;\begin{document}\noindent&#10;{\bf Constructing a good $k$d Tree}&#10;\end{document}"/>
  <p:tag name="IGUANATEXSIZE" val="2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begin{document}&#10;\textcolor{blue}{\textsc{Saurabh Ray}}&#10;&#10;\end{document}"/>
  <p:tag name="IGUANATEXSIZE" val="2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newcommand*{\cmcsans}{\fontfamily{comic}\selectfont}&#10;\DeclareTextFontCommand{\textcmcsans}{\cmcsans}&#10;&#10;\begin{document}\noindent&#10;Typically constructed top-down&#10;\end{document}"/>
  <p:tag name="IGUANATEXSIZE" val="2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newcommand*{\cmcsans}{\fontfamily{comic}\selectfont}&#10;\DeclareTextFontCommand{\textcmcsans}{\cmcsans}&#10;&#10;\begin{document}\noindent\em&#10;Start with an object soup and recursively subdivide.&#10;\end{document}"/>
  <p:tag name="IGUANATEXSIZE" val="18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newcommand*{\cmcsans}{\fontfamily{comic}\selectfont}&#10;\DeclareTextFontCommand{\textcmcsans}{\cmcsans}&#10;&#10;\begin{document}\noindent&#10;Surface Area Heuristic (SAH)&#10;\end{document}"/>
  <p:tag name="IGUANATEXSIZE" val="18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newcommand*{\cmcsans}{\fontfamily{comic}\selectfont}&#10;\DeclareTextFontCommand{\textcmcsans}{\cmcsans}&#10;&#10;\begin{document}\noindent\em&#10;We aim to minimizes a certain cost function.&#10;\end{document}"/>
  <p:tag name="IGUANATEXSIZE" val="18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newcommand*{\cmcsans}{\fontfamily{comic}\selectfont}&#10;\DeclareTextFontCommand{\textcmcsans}{\cmcsans}&#10;&#10;\begin{document}\noindent\em&#10;Cost of leaf node $N$: &#10;\end{document}"/>
  <p:tag name="IGUANATEXSIZE" val="18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newcommand*{\cmcsans}{\fontfamily{comic}\selectfont}&#10;\DeclareTextFontCommand{\textcmcsans}{\cmcsans}&#10;&#10;\begin{document}\noindent\em&#10;$T_i$: cost of intersection test for an object in the leaf node $N$ &#10;\end{document}"/>
  <p:tag name="IGUANATEXSIZE" val="18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newcommand*{\cmcsans}{\fontfamily{comic}\selectfont}&#10;\DeclareTextFontCommand{\textcmcsans}{\cmcsans}&#10;&#10;\begin{document}\noindent\em&#10;Cost of interior node $N$: &#10;\end{document}"/>
  <p:tag name="IGUANATEXSIZE" val="18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newcommand*{\cmcsans}{\fontfamily{comic}\selectfont}&#10;\DeclareTextFontCommand{\textcmcsans}{\cmcsans}&#10;&#10;\begin{document}\noindent\em&#10;$C_{TS}$: cost of interior node traversal (intersection test)&#10;\end{document}"/>
  <p:tag name="IGUANATEXSIZE" val="18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newcommand*{\cmcsans}{\fontfamily{comic}\selectfont}&#10;\DeclareTextFontCommand{\textcmcsans}{\cmcsans}&#10;&#10;\begin{document}\noindent\em&#10;$C_{L}$: cost of traversing left child&#10;\end{document}"/>
  <p:tag name="IGUANATEXSIZE" val="18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newcommand*{\cmcsans}{\fontfamily{comic}\selectfont}&#10;\DeclareTextFontCommand{\textcmcsans}{\cmcsans}&#10;&#10;\begin{document}\noindent\em&#10;$C_{R}$: cost of traversing right child&#10;\end{document}"/>
  <p:tag name="IGUANATEXSIZE" val="1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\cmcsans{Spatial Data Structures}&#10;&#10;\end{document}"/>
  <p:tag name="IGUANATEXSIZE" val="24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newcommand*{\cmcsans}{\fontfamily{comic}\selectfont}&#10;\DeclareTextFontCommand{\textcmcsans}{\cmcsans}&#10;&#10;\begin{document}\noindent\em&#10;$p_{L}$: probability that the left child is hit given that the parent node is hit&#10;\end{document}"/>
  <p:tag name="IGUANATEXSIZE" val="18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newcommand*{\cmcsans}{\fontfamily{comic}\selectfont}&#10;\DeclareTextFontCommand{\textcmcsans}{\cmcsans}&#10;&#10;\begin{document}\noindent\em&#10;$p_{R}$: probability that the right child is hit given that the parent node is hit&#10;\end{document}"/>
  <p:tag name="IGUANATEXSIZE" val="18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\cmcsans{Spatial Data Structures}&#10;&#10;\end{document}"/>
  <p:tag name="IGUANATEXSIZE" val="24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newcommand*{\cmcsans}{\fontfamily{comic}\selectfont}&#10;\DeclareTextFontCommand{\textcmcsans}{\cmcsans}&#10;&#10;\begin{document}\noindent&#10;How do we estimate $p_L$ and $p_R$?&#10;\end{document}"/>
  <p:tag name="IGUANATEXSIZE" val="2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newcommand*{\cmcsans}{\fontfamily{comic}\selectfont}&#10;\DeclareTextFontCommand{\textcmcsans}{\cmcsans}&#10;&#10;\begin{document}\noindent&#10;$p_L =  \frac{\text{surface area of the left child}}{\text{surface area of parent}}$&#10;\end{document}"/>
  <p:tag name="IGUANATEXSIZE" val="2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newcommand*{\cmcsans}{\fontfamily{comic}\selectfont}&#10;\DeclareTextFontCommand{\textcmcsans}{\cmcsans}&#10;&#10;\begin{document}\noindent&#10;$p_R =  \frac{\text{surface area of the right child}}{\text{surface area of parent}}$&#10;\end{document}"/>
  <p:tag name="IGUANATEXSIZE" val="2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newcommand*{\cmcsans}{\fontfamily{comic}\selectfont}&#10;\DeclareTextFontCommand{\textcmcsans}{\cmcsans}&#10;&#10;\begin{document}\noindent&#10;{\bf Justification:} for a convex object the probability that a &#10;``random&quot; ray\\ intersects it is roughly proportional to its surface area.&#10;\end{document}"/>
  <p:tag name="IGUANATEXSIZE" val="2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newcommand*{\cmcsans}{\fontfamily{comic}\selectfont}&#10;\DeclareTextFontCommand{\textcmcsans}{\cmcsans}&#10;&#10;\begin{document}\noindent&#10;By ``surface area of the left child'' we mean the total surface area&#10;\\ of all the objects in the left child.&#10;\end{document}"/>
  <p:tag name="IGUANATEXSIZE" val="2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newcommand*{\cmcsans}{\fontfamily{comic}\selectfont}&#10;\DeclareTextFontCommand{\textcmcsans}{\cmcsans}&#10;&#10;\begin{document}\noindent&#10;SAH seems to be a good trade-off between simplicity and accuracy\\&#10;and performs very well in practice.&#10;\end{document}"/>
  <p:tag name="IGUANATEXSIZE" val="2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newcommand*{\cmcsans}{\fontfamily{comic}\selectfont}&#10;\DeclareTextFontCommand{\textcmcsans}{\cmcsans}&#10;&#10;\begin{document}\noindent&#10;For offline constructions, all splitting positions can be evaluated.&#10;\end{document}"/>
  <p:tag name="IGUANATEXSIZE" val="2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color}&#10;\pagestyle{empty}&#10;\begin{document}\bf&#10;Quadtree&#10;&#10;\end{document}"/>
  <p:tag name="IGUANATEXSIZE" val="2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newcommand*{\cmcsans}{\fontfamily{comic}\selectfont}&#10;\DeclareTextFontCommand{\textcmcsans}{\cmcsans}&#10;&#10;\begin{document}\noindent&#10;For real-time constructions, only a few are used.&#10;\end{document}"/>
  <p:tag name="IGUANATEXSIZE" val="2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\cmcsans{Spatial Data Structures}&#10;&#10;\end{document}"/>
  <p:tag name="IGUANATEXSIZE" val="24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newcommand*{\cmcsans}{\fontfamily{comic}\selectfont}&#10;\DeclareTextFontCommand{\textcmcsans}{\cmcsans}&#10;&#10;\begin{document}\noindent&#10;Another heuristic : Cut off empty spaces early&#10;\end{document}"/>
  <p:tag name="IGUANATEXSIZE" val="2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\cmcsans{Meshes}&#10;&#10;\end{document}"/>
  <p:tag name="IGUANATEXSIZE" val="24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Most meshes in Computer Graphics are triangular meshes.&#10;&#10;\end{document}"/>
  <p:tag name="IGUANATEXSIZE" val="24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\cmcsans{Meshes}&#10;&#10;\end{document}"/>
  <p:tag name="IGUANATEXSIZE" val="24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\noindent&#10;We want to have data structures that allow efficient storage \\&#10;and operations (like simplification, subdivision, editing etc).&#10;&#10;\end{document}"/>
  <p:tag name="IGUANATEXSIZE" val="24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\noindent&#10;We need storage of information at the vertices (position, normal,\\&#10; texture coordinates, color, etc)&#10;&#10;\end{document}"/>
  <p:tag name="IGUANATEXSIZE" val="24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\noindent&#10;Sometimes we may want to store data per face or per edge.&#10;&#10;\end{document}"/>
  <p:tag name="IGUANATEXSIZE" val="24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\noindent&#10;We need to capture the ``connectivity'' of the triangles.&#10;&#10;\end{document}"/>
  <p:tag name="IGUANATEXSIZE" val="2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color}&#10;\pagestyle{empty}&#10;\begin{document}\noindent&#10;Divide the bounding box into four equal pieces. Subdivide each &#10;box that\\ contains more than a constant number of objects.&#10;\end{document}"/>
  <p:tag name="IGUANATEXSIZE" val="20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\cmcsans{Meshes}&#10;&#10;\end{document}"/>
  <p:tag name="IGUANATEXSIZE" val="24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\noindent&#10;{\bf Manifold mesh:} A mesh which is like a surface.&#10;&#10;\end{document}"/>
  <p:tag name="IGUANATEXSIZE" val="24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\noindent&#10;The neighborhood of any point can be smoothed out into a\\ flat surface.&#10;&#10;\end{document}"/>
  <p:tag name="IGUANATEXSIZE" val="24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\noindent&#10;{\em manifold}&#10;&#10;\end{document}"/>
  <p:tag name="IGUANATEXSIZE" val="24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\noindent&#10;{\em not a manifold}&#10;&#10;\end{document}"/>
  <p:tag name="IGUANATEXSIZE" val="24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\cmcsans{Meshes}&#10;&#10;\end{document}"/>
  <p:tag name="IGUANATEXSIZE" val="24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\noindent&#10;{\bf Manifold mesh:} A mesh which is like a closed surface.&#10;&#10;\end{document}"/>
  <p:tag name="IGUANATEXSIZE" val="24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\noindent&#10;The neighborhood of any point can be smoothed out into a\\ flat surface.&#10;&#10;\end{document}"/>
  <p:tag name="IGUANATEXSIZE" val="24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\noindent&#10;{\em manifold}&#10;&#10;\end{document}"/>
  <p:tag name="IGUANATEXSIZE" val="24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\noindent&#10;{\em not a manifold}&#10;&#10;\end{document}"/>
  <p:tag name="IGUANATEXSIZE" val="2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\cmcsans{Spatial Data Structures}&#10;&#10;\end{document}"/>
  <p:tag name="IGUANATEXSIZE" val="24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\cmcsans{Meshes}&#10;&#10;\end{document}"/>
  <p:tag name="IGUANATEXSIZE" val="24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\noindent&#10;Two constraints capture the properties we want:&#10;&#10;\end{document}"/>
  <p:tag name="IGUANATEXSIZE" val="24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\noindent&#10;\begin{itemize}&#10;\item Each edge is shared by exactly two triangles&#10;\end{itemize}&#10;&#10;\end{document}"/>
  <p:tag name="IGUANATEXSIZE" val="24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\noindent&#10;\begin{itemize}&#10;\item Each vertex has a single complete loop of triangles around it&#10;\end{itemize}&#10;&#10;\end{document}"/>
  <p:tag name="IGUANATEXSIZE" val="24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\noindent&#10;{\em manifold}&#10;&#10;\end{document}"/>
  <p:tag name="IGUANATEXSIZE" val="24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\noindent&#10;{\em not a manifold}&#10;&#10;\end{document}"/>
  <p:tag name="IGUANATEXSIZE" val="24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\noindent&#10;{\em manifold}&#10;&#10;\end{document}"/>
  <p:tag name="IGUANATEXSIZE" val="24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\noindent&#10;{\em not a manifold}&#10;&#10;\end{document}"/>
  <p:tag name="IGUANATEXSIZE" val="24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\cmcsans{Meshes}&#10;&#10;\end{document}"/>
  <p:tag name="IGUANATEXSIZE" val="24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\noindent&#10;For manifolds with boundaries, we change the constraints:&#10;&#10;\end{document}"/>
  <p:tag name="IGUANATEXSIZE" val="2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color}&#10;\pagestyle{empty}&#10;\begin{document}\bf&#10;Octree&#10;&#10;\end{document}"/>
  <p:tag name="IGUANATEXSIZE" val="20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\noindent&#10;\begin{itemize}&#10;\item Each edge is shared by either one or two triangles&#10;\end{itemize}&#10;&#10;\end{document}"/>
  <p:tag name="IGUANATEXSIZE" val="24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\noindent&#10;\begin{itemize}&#10;\item Each vertex connects to a single edge-connected set of\\triangles.&#10;\end{itemize}&#10;&#10;\end{document}"/>
  <p:tag name="IGUANATEXSIZE" val="24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\cmcsans{Meshes}&#10;&#10;\end{document}"/>
  <p:tag name="IGUANATEXSIZE" val="24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\noindent&#10;&#10;To distinguish between ``front'' and ``back'' we use {\em orientation}&#10;\end{document}"/>
  <p:tag name="IGUANATEXSIZE" val="24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\noindent&#10;This is done by listing the vertices of each triangle&#10;in the\\ counter-clockwise order as seen from the outside.&#10;\end{document}"/>
  <p:tag name="IGUANATEXSIZE" val="24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\noindent&#10;A mesh is {\em consistently oriented} if all triangles agree on\\&#10;which side is in front.&#10;\end{document}"/>
  <p:tag name="IGUANATEXSIZE" val="24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\noindent&#10;This happens if and only if every pair of adjacent triangles\\ agree.&#10;\end{document}"/>
  <p:tag name="IGUANATEXSIZE" val="24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\cmcsans{Meshes}&#10;&#10;\end{document}"/>
  <p:tag name="IGUANATEXSIZE" val="24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\noindent&#10;\em Non orientable mesh.\\ Mobius band.&#10;\end{document}"/>
  <p:tag name="IGUANATEXSIZE" val="24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\cmcsans{Meshes}&#10;&#10;\end{document}"/>
  <p:tag name="IGUANATEXSIZE" val="2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\cmcsans{Spatial Data Structures}&#10;&#10;\end{document}"/>
  <p:tag name="IGUANATEXSIZE" val="24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\noindent&#10;How to store a mesh?&#10;\end{document}"/>
  <p:tag name="IGUANATEXSIZE" val="24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\cmcsans{Meshes}&#10;&#10;\end{document}"/>
  <p:tag name="IGUANATEXSIZE" val="24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\cmcsans{Meshes}&#10;&#10;\end{document}"/>
  <p:tag name="IGUANATEXSIZE" val="24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\cmcsans{Meshes}&#10;&#10;\end{document}"/>
  <p:tag name="IGUANATEXSIZE" val="24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\noindent&#10;Typical implemetation of an indexed triangle mesh:&#10;\end{document}"/>
  <p:tag name="IGUANATEXSIZE" val="24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\cmcsans{Meshes}&#10;&#10;\end{document}"/>
  <p:tag name="IGUANATEXSIZE" val="24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\noindent&#10;For even more compactness:&#10;\end{document}"/>
  <p:tag name="IGUANATEXSIZE" val="24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\noindent&#10;Triangle Fan&#10;\end{document}"/>
  <p:tag name="IGUANATEXSIZE" val="24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\noindent&#10;Triangle Strip&#10;\end{document}"/>
  <p:tag name="IGUANATEXSIZE" val="24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begin{document}&#10;\textcolor{blue}{&#10;$n_t + 2$ vertices instead of $3n_t$&#10;}&#10;\end{document}"/>
  <p:tag name="IGUANATEXSIZE" val="2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\cmcsans{Spatial Data Structures}&#10;&#10;\end{document}"/>
  <p:tag name="IGUANATEXSIZE" val="24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\cmcsans{Meshes}&#10;&#10;\end{document}"/>
  <p:tag name="IGUANATEXSIZE" val="24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\cmcsans{Meshes}&#10;&#10;\end{document}"/>
  <p:tag name="IGUANATEXSIZE" val="24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begin{document}\noindent&#10;These compact data structures, however don't allow for efficient\\&#10;operations on a mesh.&#10;\end{document}"/>
  <p:tag name="IGUANATEXSIZE" val="24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begin{document}\noindent&#10;We need to answer the following kind of queries efficiently:&#10;\end{document}"/>
  <p:tag name="IGUANATEXSIZE" val="24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\cmcsans{Meshes}&#10;&#10;\end{document}"/>
  <p:tag name="IGUANATEXSIZE" val="24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begin{document}\noindent&#10;Obvious solution:&#10;\end{document}"/>
  <p:tag name="IGUANATEXSIZE" val="24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begin{document}\noindent&#10;Too much information! &#10;\end{document}"/>
  <p:tag name="IGUANATEXSIZE" val="24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begin{document}\noindent&#10;It is possible to store less information and still answer all queries\\&#10;efficiently (in constant time).&#10;\end{document}"/>
  <p:tag name="IGUANATEXSIZE" val="24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begin{document}\noindent&#10;It is better to store information in triangles and edges as the\\&#10;connectivity information is constant.&#10;\end{document}"/>
  <p:tag name="IGUANATEXSIZE" val="24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begin{document}\noindent&#10;For trianglular meshes, the number of triangles is smaller than the\\&#10;number of edges.&#10;\end{document}"/>
  <p:tag name="IGUANATEXSIZE" val="24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>
    <a:spDef>
      <a:spPr>
        <a:ln w="25400">
          <a:solidFill>
            <a:schemeClr val="tx1"/>
          </a:solidFill>
          <a:tailEnd type="none"/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spDef>
    <a:lnDef>
      <a:spPr>
        <a:ln w="25400">
          <a:solidFill>
            <a:schemeClr val="tx1"/>
          </a:solidFill>
          <a:tailEnd type="arrow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</Template>
  <TotalTime>14082</TotalTime>
  <Words>2</Words>
  <Application>Microsoft Office PowerPoint</Application>
  <PresentationFormat>On-screen Show (4:3)</PresentationFormat>
  <Paragraphs>2</Paragraphs>
  <Slides>40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1" baseType="lpstr">
      <vt:lpstr>Clarity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saurabh</dc:creator>
  <cp:lastModifiedBy>Saurabh Ray</cp:lastModifiedBy>
  <cp:revision>1191</cp:revision>
  <dcterms:created xsi:type="dcterms:W3CDTF">2014-01-26T12:33:15Z</dcterms:created>
  <dcterms:modified xsi:type="dcterms:W3CDTF">2016-11-20T18:09:25Z</dcterms:modified>
</cp:coreProperties>
</file>